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729" r:id="rId5"/>
  </p:sldMasterIdLst>
  <p:notesMasterIdLst>
    <p:notesMasterId r:id="rId28"/>
  </p:notesMasterIdLst>
  <p:handoutMasterIdLst>
    <p:handoutMasterId r:id="rId29"/>
  </p:handoutMasterIdLst>
  <p:sldIdLst>
    <p:sldId id="275"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92" r:id="rId21"/>
    <p:sldId id="293" r:id="rId22"/>
    <p:sldId id="294" r:id="rId23"/>
    <p:sldId id="295" r:id="rId24"/>
    <p:sldId id="296" r:id="rId25"/>
    <p:sldId id="297" r:id="rId26"/>
    <p:sldId id="298" r:id="rId27"/>
  </p:sldIdLst>
  <p:sldSz cx="6858000" cy="51435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EF945A-3420-4A72-2663-83AB06AC370A}" name="Andrea Shipp" initials="AS" userId="S::Andrea.Shipp@oir.qld.gov.au::210a6c06-d011-4cbc-87de-79e16539a8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19" autoAdjust="0"/>
    <p:restoredTop sz="82743" autoAdjust="0"/>
  </p:normalViewPr>
  <p:slideViewPr>
    <p:cSldViewPr snapToGrid="0" snapToObjects="1">
      <p:cViewPr varScale="1">
        <p:scale>
          <a:sx n="122" d="100"/>
          <a:sy n="122" d="100"/>
        </p:scale>
        <p:origin x="2028" y="96"/>
      </p:cViewPr>
      <p:guideLst/>
    </p:cSldViewPr>
  </p:slideViewPr>
  <p:notesTextViewPr>
    <p:cViewPr>
      <p:scale>
        <a:sx n="1" d="1"/>
        <a:sy n="1" d="1"/>
      </p:scale>
      <p:origin x="0" y="0"/>
    </p:cViewPr>
  </p:notesTextViewPr>
  <p:notesViewPr>
    <p:cSldViewPr snapToGrid="0" snapToObjects="1">
      <p:cViewPr varScale="1">
        <p:scale>
          <a:sx n="155" d="100"/>
          <a:sy n="155" d="100"/>
        </p:scale>
        <p:origin x="471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600156-24C1-1C48-AFE7-3D5ED8D3F4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ndParaRPr>
          </a:p>
        </p:txBody>
      </p:sp>
      <p:sp>
        <p:nvSpPr>
          <p:cNvPr id="3" name="Date Placeholder 2">
            <a:extLst>
              <a:ext uri="{FF2B5EF4-FFF2-40B4-BE49-F238E27FC236}">
                <a16:creationId xmlns:a16="http://schemas.microsoft.com/office/drawing/2014/main" id="{F1CE543B-699E-A349-9B36-85C75DBC5DC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E6B1BB-9DE0-5A40-A206-F5EC6EC11A56}" type="datetimeFigureOut">
              <a:rPr lang="en-US" smtClean="0">
                <a:latin typeface="Arial" panose="020B0604020202020204" pitchFamily="34" charset="0"/>
              </a:rPr>
              <a:t>10/6/2026</a:t>
            </a:fld>
            <a:endParaRPr lang="en-US" dirty="0">
              <a:latin typeface="Arial" panose="020B0604020202020204" pitchFamily="34" charset="0"/>
            </a:endParaRPr>
          </a:p>
        </p:txBody>
      </p:sp>
      <p:sp>
        <p:nvSpPr>
          <p:cNvPr id="4" name="Footer Placeholder 3">
            <a:extLst>
              <a:ext uri="{FF2B5EF4-FFF2-40B4-BE49-F238E27FC236}">
                <a16:creationId xmlns:a16="http://schemas.microsoft.com/office/drawing/2014/main" id="{CD457FBA-4E57-164A-A8E5-9BE854338A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ndParaRPr>
          </a:p>
        </p:txBody>
      </p:sp>
      <p:sp>
        <p:nvSpPr>
          <p:cNvPr id="5" name="Slide Number Placeholder 4">
            <a:extLst>
              <a:ext uri="{FF2B5EF4-FFF2-40B4-BE49-F238E27FC236}">
                <a16:creationId xmlns:a16="http://schemas.microsoft.com/office/drawing/2014/main" id="{B6113F37-FFDF-C440-BEAA-B93AFDC880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2E368B-55CC-5943-8947-4614B4271B0C}"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689857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FA46A7DE-C5E7-C844-BFF3-98F77156BF21}" type="datetimeFigureOut">
              <a:rPr lang="en-US" smtClean="0"/>
              <a:pPr/>
              <a:t>10/6/2026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6462BB34-3D0A-3D43-8B90-0FD7FEF12336}" type="slidenum">
              <a:rPr lang="en-US" smtClean="0"/>
              <a:pPr/>
              <a:t>‹#›</a:t>
            </a:fld>
            <a:endParaRPr lang="en-US" dirty="0"/>
          </a:p>
        </p:txBody>
      </p:sp>
    </p:spTree>
    <p:extLst>
      <p:ext uri="{BB962C8B-B14F-4D97-AF65-F5344CB8AC3E}">
        <p14:creationId xmlns:p14="http://schemas.microsoft.com/office/powerpoint/2010/main" val="76914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worksafe.qld.gov.au/eso-technical-guides#electrical-equipment"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worksafe.qld.gov.au/eso-technical-guides#electrical-equipmen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This Toolbox Session is designed to provide education and awareness on the requirements for working on or near energised electrical equipment. </a:t>
            </a:r>
          </a:p>
          <a:p>
            <a:pPr marL="171450" indent="-171450">
              <a:buFont typeface="Arial" panose="020B0604020202020204" pitchFamily="34" charset="0"/>
              <a:buChar char="•"/>
            </a:pPr>
            <a:r>
              <a:rPr lang="en-AU" dirty="0"/>
              <a:t>It aims to encourage meaningful safety conversations. </a:t>
            </a:r>
          </a:p>
        </p:txBody>
      </p:sp>
      <p:sp>
        <p:nvSpPr>
          <p:cNvPr id="4" name="Slide Number Placeholder 3"/>
          <p:cNvSpPr>
            <a:spLocks noGrp="1"/>
          </p:cNvSpPr>
          <p:nvPr>
            <p:ph type="sldNum" sz="quarter" idx="5"/>
          </p:nvPr>
        </p:nvSpPr>
        <p:spPr/>
        <p:txBody>
          <a:bodyPr/>
          <a:lstStyle/>
          <a:p>
            <a:fld id="{6462BB34-3D0A-3D43-8B90-0FD7FEF12336}" type="slidenum">
              <a:rPr lang="en-US" smtClean="0"/>
              <a:pPr/>
              <a:t>0</a:t>
            </a:fld>
            <a:endParaRPr lang="en-US" dirty="0"/>
          </a:p>
        </p:txBody>
      </p:sp>
    </p:spTree>
    <p:extLst>
      <p:ext uri="{BB962C8B-B14F-4D97-AF65-F5344CB8AC3E}">
        <p14:creationId xmlns:p14="http://schemas.microsoft.com/office/powerpoint/2010/main" val="23230453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Every switchboard is different – not all switchboards are neatly kept. </a:t>
            </a:r>
          </a:p>
          <a:p>
            <a:pPr marL="171450" indent="-171450">
              <a:buFont typeface="Arial" panose="020B0604020202020204" pitchFamily="34" charset="0"/>
              <a:buChar char="•"/>
            </a:pPr>
            <a:r>
              <a:rPr lang="en-AU" dirty="0"/>
              <a:t>Particularly older boards which have seen multiple different electricians working on them over 30+ years. They may look chaotic and conceal hidden dangers. </a:t>
            </a:r>
          </a:p>
          <a:p>
            <a:pPr marL="171450" indent="-171450">
              <a:buFont typeface="Arial" panose="020B0604020202020204" pitchFamily="34" charset="0"/>
              <a:buChar char="•"/>
            </a:pPr>
            <a:r>
              <a:rPr lang="en-AU" dirty="0"/>
              <a:t>The safest option when working on or near energised electrical equipment is to de-energised. Isolate upstream. </a:t>
            </a:r>
          </a:p>
        </p:txBody>
      </p:sp>
      <p:sp>
        <p:nvSpPr>
          <p:cNvPr id="4" name="Slide Number Placeholder 3"/>
          <p:cNvSpPr>
            <a:spLocks noGrp="1"/>
          </p:cNvSpPr>
          <p:nvPr>
            <p:ph type="sldNum" sz="quarter" idx="5"/>
          </p:nvPr>
        </p:nvSpPr>
        <p:spPr/>
        <p:txBody>
          <a:bodyPr/>
          <a:lstStyle/>
          <a:p>
            <a:fld id="{6462BB34-3D0A-3D43-8B90-0FD7FEF12336}" type="slidenum">
              <a:rPr lang="en-US" smtClean="0"/>
              <a:pPr/>
              <a:t>1</a:t>
            </a:fld>
            <a:endParaRPr lang="en-US" dirty="0"/>
          </a:p>
        </p:txBody>
      </p:sp>
    </p:spTree>
    <p:extLst>
      <p:ext uri="{BB962C8B-B14F-4D97-AF65-F5344CB8AC3E}">
        <p14:creationId xmlns:p14="http://schemas.microsoft.com/office/powerpoint/2010/main" val="96519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Refer to the technical guide for safe working on or near energised electrical equipment for a full list of terms and definitions (section 3 – page 5 to 8) </a:t>
            </a:r>
            <a:r>
              <a:rPr lang="en-AU" dirty="0">
                <a:hlinkClick r:id="rId3"/>
              </a:rPr>
              <a:t>Electrical Safety Office technical guides | WorkSafe.qld.gov.au</a:t>
            </a:r>
            <a:endParaRPr lang="en-AU" dirty="0"/>
          </a:p>
        </p:txBody>
      </p:sp>
      <p:sp>
        <p:nvSpPr>
          <p:cNvPr id="4" name="Slide Number Placeholder 3"/>
          <p:cNvSpPr>
            <a:spLocks noGrp="1"/>
          </p:cNvSpPr>
          <p:nvPr>
            <p:ph type="sldNum" sz="quarter" idx="5"/>
          </p:nvPr>
        </p:nvSpPr>
        <p:spPr/>
        <p:txBody>
          <a:bodyPr/>
          <a:lstStyle/>
          <a:p>
            <a:fld id="{6462BB34-3D0A-3D43-8B90-0FD7FEF12336}" type="slidenum">
              <a:rPr lang="en-US" smtClean="0"/>
              <a:pPr/>
              <a:t>2</a:t>
            </a:fld>
            <a:endParaRPr lang="en-US" dirty="0"/>
          </a:p>
        </p:txBody>
      </p:sp>
    </p:spTree>
    <p:extLst>
      <p:ext uri="{BB962C8B-B14F-4D97-AF65-F5344CB8AC3E}">
        <p14:creationId xmlns:p14="http://schemas.microsoft.com/office/powerpoint/2010/main" val="1536216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Refer to the technical guide for safe working on or near energised electrical equipment for further information on arc flash (section 5.1, pages 12-14) </a:t>
            </a:r>
            <a:r>
              <a:rPr lang="en-AU" dirty="0">
                <a:hlinkClick r:id="rId3"/>
              </a:rPr>
              <a:t>Electrical Safety Office technical guides | WorkSafe.qld.gov.au</a:t>
            </a:r>
            <a:endParaRPr lang="en-AU" dirty="0"/>
          </a:p>
        </p:txBody>
      </p:sp>
      <p:sp>
        <p:nvSpPr>
          <p:cNvPr id="4" name="Slide Number Placeholder 3"/>
          <p:cNvSpPr>
            <a:spLocks noGrp="1"/>
          </p:cNvSpPr>
          <p:nvPr>
            <p:ph type="sldNum" sz="quarter" idx="5"/>
          </p:nvPr>
        </p:nvSpPr>
        <p:spPr/>
        <p:txBody>
          <a:bodyPr/>
          <a:lstStyle/>
          <a:p>
            <a:fld id="{6462BB34-3D0A-3D43-8B90-0FD7FEF12336}" type="slidenum">
              <a:rPr lang="en-US" smtClean="0"/>
              <a:pPr/>
              <a:t>3</a:t>
            </a:fld>
            <a:endParaRPr lang="en-US" dirty="0"/>
          </a:p>
        </p:txBody>
      </p:sp>
    </p:spTree>
    <p:extLst>
      <p:ext uri="{BB962C8B-B14F-4D97-AF65-F5344CB8AC3E}">
        <p14:creationId xmlns:p14="http://schemas.microsoft.com/office/powerpoint/2010/main" val="1503012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It’s a requirement for electrical equipment to be de-energised when performing electrical work. </a:t>
            </a:r>
          </a:p>
          <a:p>
            <a:pPr marL="171450" indent="-171450">
              <a:buFont typeface="Arial" panose="020B0604020202020204" pitchFamily="34" charset="0"/>
              <a:buChar char="•"/>
            </a:pPr>
            <a:r>
              <a:rPr lang="en-AU" dirty="0"/>
              <a:t>Before every job involving energised electrical equipment, the first consideration and preference should be to work de-energised (isolate upstream). </a:t>
            </a:r>
          </a:p>
          <a:p>
            <a:pPr marL="171450" indent="-171450">
              <a:buFont typeface="Arial" panose="020B0604020202020204" pitchFamily="34" charset="0"/>
              <a:buChar char="•"/>
            </a:pPr>
            <a:r>
              <a:rPr lang="en-AU" dirty="0"/>
              <a:t>Refer to the technical guide for safe working on or near energised electrical equipment for further information on when it is permissible to work on energised equipment (section 4.1, page 8). </a:t>
            </a:r>
          </a:p>
        </p:txBody>
      </p:sp>
      <p:sp>
        <p:nvSpPr>
          <p:cNvPr id="4" name="Slide Number Placeholder 3"/>
          <p:cNvSpPr>
            <a:spLocks noGrp="1"/>
          </p:cNvSpPr>
          <p:nvPr>
            <p:ph type="sldNum" sz="quarter" idx="5"/>
          </p:nvPr>
        </p:nvSpPr>
        <p:spPr/>
        <p:txBody>
          <a:bodyPr/>
          <a:lstStyle/>
          <a:p>
            <a:fld id="{6462BB34-3D0A-3D43-8B90-0FD7FEF12336}" type="slidenum">
              <a:rPr lang="en-US" smtClean="0"/>
              <a:pPr/>
              <a:t>6</a:t>
            </a:fld>
            <a:endParaRPr lang="en-US" dirty="0"/>
          </a:p>
        </p:txBody>
      </p:sp>
    </p:spTree>
    <p:extLst>
      <p:ext uri="{BB962C8B-B14F-4D97-AF65-F5344CB8AC3E}">
        <p14:creationId xmlns:p14="http://schemas.microsoft.com/office/powerpoint/2010/main" val="348927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Other examples of testing on or near energised electrical equipment include</a:t>
            </a:r>
          </a:p>
          <a:p>
            <a:pPr marL="628650" lvl="1" indent="-171450">
              <a:buFont typeface="Arial" panose="020B0604020202020204" pitchFamily="34" charset="0"/>
              <a:buChar char="•"/>
            </a:pPr>
            <a:r>
              <a:rPr lang="en-AU" dirty="0"/>
              <a:t>detecting a fault or defect in electrical equipment </a:t>
            </a:r>
          </a:p>
          <a:p>
            <a:pPr marL="628650" lvl="1" indent="-171450">
              <a:buFont typeface="Arial" panose="020B0604020202020204" pitchFamily="34" charset="0"/>
              <a:buChar char="•"/>
            </a:pPr>
            <a:r>
              <a:rPr lang="en-AU" dirty="0"/>
              <a:t>locating a fault or defect in electrical equipment </a:t>
            </a:r>
          </a:p>
          <a:p>
            <a:pPr marL="628650" lvl="1" indent="-171450">
              <a:buFont typeface="Arial" panose="020B0604020202020204" pitchFamily="34" charset="0"/>
              <a:buChar char="•"/>
            </a:pPr>
            <a:r>
              <a:rPr lang="en-AU" dirty="0"/>
              <a:t>measuring the performance of electrical equipment </a:t>
            </a:r>
          </a:p>
          <a:p>
            <a:pPr marL="628650" lvl="1" indent="-171450">
              <a:buFont typeface="Arial" panose="020B0604020202020204" pitchFamily="34" charset="0"/>
              <a:buChar char="•"/>
            </a:pPr>
            <a:r>
              <a:rPr lang="en-AU" dirty="0"/>
              <a:t>verifying compliance with the wiring rules. </a:t>
            </a:r>
          </a:p>
        </p:txBody>
      </p:sp>
      <p:sp>
        <p:nvSpPr>
          <p:cNvPr id="4" name="Slide Number Placeholder 3"/>
          <p:cNvSpPr>
            <a:spLocks noGrp="1"/>
          </p:cNvSpPr>
          <p:nvPr>
            <p:ph type="sldNum" sz="quarter" idx="5"/>
          </p:nvPr>
        </p:nvSpPr>
        <p:spPr/>
        <p:txBody>
          <a:bodyPr/>
          <a:lstStyle/>
          <a:p>
            <a:fld id="{6462BB34-3D0A-3D43-8B90-0FD7FEF12336}" type="slidenum">
              <a:rPr lang="en-US" smtClean="0"/>
              <a:pPr/>
              <a:t>7</a:t>
            </a:fld>
            <a:endParaRPr lang="en-US" dirty="0"/>
          </a:p>
        </p:txBody>
      </p:sp>
    </p:spTree>
    <p:extLst>
      <p:ext uri="{BB962C8B-B14F-4D97-AF65-F5344CB8AC3E}">
        <p14:creationId xmlns:p14="http://schemas.microsoft.com/office/powerpoint/2010/main" val="633194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Safety is the number on priority when working on or near energise electrical equipment. </a:t>
            </a:r>
          </a:p>
          <a:p>
            <a:pPr marL="171450" indent="-171450">
              <a:buFont typeface="Arial" panose="020B0604020202020204" pitchFamily="34" charset="0"/>
              <a:buChar char="•"/>
            </a:pPr>
            <a:r>
              <a:rPr lang="en-AU" dirty="0"/>
              <a:t>Taking a little extra time to ensure the safe work method statement (SWMS) and risk assessment are up to date, accurate and understood by all those undertaking the work can be the difference between going home safely at the end of the day or having a life altering injury or even death. </a:t>
            </a:r>
          </a:p>
          <a:p>
            <a:pPr marL="171450" indent="-171450">
              <a:buFont typeface="Arial" panose="020B0604020202020204" pitchFamily="34" charset="0"/>
              <a:buChar char="•"/>
            </a:pPr>
            <a:r>
              <a:rPr lang="en-AU" dirty="0"/>
              <a:t>Refer to the technical guide for safe working on or near energised electrical equipment for further information on the preliminary steps to carrying out electrical work on or near energised equipment (section 4.2, page 9). </a:t>
            </a:r>
          </a:p>
        </p:txBody>
      </p:sp>
      <p:sp>
        <p:nvSpPr>
          <p:cNvPr id="4" name="Slide Number Placeholder 3"/>
          <p:cNvSpPr>
            <a:spLocks noGrp="1"/>
          </p:cNvSpPr>
          <p:nvPr>
            <p:ph type="sldNum" sz="quarter" idx="5"/>
          </p:nvPr>
        </p:nvSpPr>
        <p:spPr/>
        <p:txBody>
          <a:bodyPr/>
          <a:lstStyle/>
          <a:p>
            <a:fld id="{6462BB34-3D0A-3D43-8B90-0FD7FEF12336}" type="slidenum">
              <a:rPr lang="en-US" smtClean="0"/>
              <a:pPr/>
              <a:t>8</a:t>
            </a:fld>
            <a:endParaRPr lang="en-US" dirty="0"/>
          </a:p>
        </p:txBody>
      </p:sp>
    </p:spTree>
    <p:extLst>
      <p:ext uri="{BB962C8B-B14F-4D97-AF65-F5344CB8AC3E}">
        <p14:creationId xmlns:p14="http://schemas.microsoft.com/office/powerpoint/2010/main" val="2208656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If you are a competent person, it’s important to remain up to date with training and electrical information so you can provide the most accurate safety advice to people undertaking the electrical work. </a:t>
            </a:r>
          </a:p>
          <a:p>
            <a:pPr marL="171450" indent="-171450">
              <a:buFont typeface="Arial" panose="020B0604020202020204" pitchFamily="34" charset="0"/>
              <a:buChar char="•"/>
            </a:pPr>
            <a:r>
              <a:rPr lang="en-AU" dirty="0"/>
              <a:t>Only a competent person can conduct a risk assessment.</a:t>
            </a:r>
          </a:p>
          <a:p>
            <a:pPr marL="171450" indent="-171450">
              <a:buFont typeface="Arial" panose="020B0604020202020204" pitchFamily="34" charset="0"/>
              <a:buChar char="•"/>
            </a:pPr>
            <a:r>
              <a:rPr lang="en-AU" dirty="0"/>
              <a:t>Only a competent person can complete the electrical work on or near energised electrical equipment. </a:t>
            </a:r>
          </a:p>
        </p:txBody>
      </p:sp>
      <p:sp>
        <p:nvSpPr>
          <p:cNvPr id="4" name="Slide Number Placeholder 3"/>
          <p:cNvSpPr>
            <a:spLocks noGrp="1"/>
          </p:cNvSpPr>
          <p:nvPr>
            <p:ph type="sldNum" sz="quarter" idx="5"/>
          </p:nvPr>
        </p:nvSpPr>
        <p:spPr/>
        <p:txBody>
          <a:bodyPr/>
          <a:lstStyle/>
          <a:p>
            <a:fld id="{6462BB34-3D0A-3D43-8B90-0FD7FEF12336}" type="slidenum">
              <a:rPr lang="en-US" smtClean="0"/>
              <a:pPr/>
              <a:t>9</a:t>
            </a:fld>
            <a:endParaRPr lang="en-US" dirty="0"/>
          </a:p>
        </p:txBody>
      </p:sp>
    </p:spTree>
    <p:extLst>
      <p:ext uri="{BB962C8B-B14F-4D97-AF65-F5344CB8AC3E}">
        <p14:creationId xmlns:p14="http://schemas.microsoft.com/office/powerpoint/2010/main" val="41565783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A safety observer (electrical) must be used when performing electrical work on or near energised electrical equipment unless the work involves testing electrical equipment and the risk assessment shows that there is no serious risk associated with the proposed work. </a:t>
            </a:r>
          </a:p>
          <a:p>
            <a:pPr marL="171450" indent="-171450">
              <a:buFont typeface="Arial" panose="020B0604020202020204" pitchFamily="34" charset="0"/>
              <a:buChar char="•"/>
            </a:pPr>
            <a:r>
              <a:rPr lang="en-AU" dirty="0"/>
              <a:t>The safety observer’s role should be clearly communicated and understood. </a:t>
            </a:r>
          </a:p>
          <a:p>
            <a:pPr marL="171450" indent="-171450">
              <a:buFont typeface="Arial" panose="020B0604020202020204" pitchFamily="34" charset="0"/>
              <a:buChar char="•"/>
            </a:pPr>
            <a:r>
              <a:rPr lang="en-AU" dirty="0"/>
              <a:t>Refer to the technical guide for safe working on or near energised electrical equipment for further information in relation to the role and responsibilities of a safety observer (section 6.3, page 19-20), and the selection, testing, and maintenance of tools (section 7.2, page 23-24). </a:t>
            </a:r>
          </a:p>
        </p:txBody>
      </p:sp>
      <p:sp>
        <p:nvSpPr>
          <p:cNvPr id="4" name="Slide Number Placeholder 3"/>
          <p:cNvSpPr>
            <a:spLocks noGrp="1"/>
          </p:cNvSpPr>
          <p:nvPr>
            <p:ph type="sldNum" sz="quarter" idx="5"/>
          </p:nvPr>
        </p:nvSpPr>
        <p:spPr/>
        <p:txBody>
          <a:bodyPr/>
          <a:lstStyle/>
          <a:p>
            <a:fld id="{6462BB34-3D0A-3D43-8B90-0FD7FEF12336}" type="slidenum">
              <a:rPr lang="en-US" smtClean="0"/>
              <a:pPr/>
              <a:t>10</a:t>
            </a:fld>
            <a:endParaRPr lang="en-US" dirty="0"/>
          </a:p>
        </p:txBody>
      </p:sp>
    </p:spTree>
    <p:extLst>
      <p:ext uri="{BB962C8B-B14F-4D97-AF65-F5344CB8AC3E}">
        <p14:creationId xmlns:p14="http://schemas.microsoft.com/office/powerpoint/2010/main" val="4130902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Refer to the technical guide for safe working on or near energised electrical equipment for further information on preparing a SWMS (section 6, page 17-18). </a:t>
            </a:r>
          </a:p>
        </p:txBody>
      </p:sp>
      <p:sp>
        <p:nvSpPr>
          <p:cNvPr id="4" name="Slide Number Placeholder 3"/>
          <p:cNvSpPr>
            <a:spLocks noGrp="1"/>
          </p:cNvSpPr>
          <p:nvPr>
            <p:ph type="sldNum" sz="quarter" idx="5"/>
          </p:nvPr>
        </p:nvSpPr>
        <p:spPr/>
        <p:txBody>
          <a:bodyPr/>
          <a:lstStyle/>
          <a:p>
            <a:fld id="{6462BB34-3D0A-3D43-8B90-0FD7FEF12336}" type="slidenum">
              <a:rPr lang="en-US" smtClean="0"/>
              <a:pPr/>
              <a:t>11</a:t>
            </a:fld>
            <a:endParaRPr lang="en-US" dirty="0"/>
          </a:p>
        </p:txBody>
      </p:sp>
    </p:spTree>
    <p:extLst>
      <p:ext uri="{BB962C8B-B14F-4D97-AF65-F5344CB8AC3E}">
        <p14:creationId xmlns:p14="http://schemas.microsoft.com/office/powerpoint/2010/main" val="269760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There have been numerous incidents reported to the Electrical Safety Office (ESO) where workers have obtained significant injuries because of </a:t>
            </a:r>
            <a:r>
              <a:rPr lang="en-AU"/>
              <a:t>a last minute </a:t>
            </a:r>
            <a:r>
              <a:rPr lang="en-AU" dirty="0"/>
              <a:t>decision to do an action another way either to save time or because they thought it would be easier another way.</a:t>
            </a:r>
          </a:p>
          <a:p>
            <a:pPr marL="171450" indent="-171450">
              <a:buFont typeface="Arial" panose="020B0604020202020204" pitchFamily="34" charset="0"/>
              <a:buChar char="•"/>
            </a:pPr>
            <a:r>
              <a:rPr lang="en-AU" dirty="0"/>
              <a:t>When circumstances change on a job it’s important to STOP, reassess the situation and plan accordingly. Taking an extra 5-10 minutes may save your or another person’s life. </a:t>
            </a:r>
          </a:p>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6462BB34-3D0A-3D43-8B90-0FD7FEF12336}" type="slidenum">
              <a:rPr lang="en-US" smtClean="0"/>
              <a:pPr/>
              <a:t>15</a:t>
            </a:fld>
            <a:endParaRPr lang="en-US" dirty="0"/>
          </a:p>
        </p:txBody>
      </p:sp>
    </p:spTree>
    <p:extLst>
      <p:ext uri="{BB962C8B-B14F-4D97-AF65-F5344CB8AC3E}">
        <p14:creationId xmlns:p14="http://schemas.microsoft.com/office/powerpoint/2010/main" val="1280734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It is vital control measures are implemented to protect your safety if you’re working on or near energised electrical equipment.</a:t>
            </a:r>
          </a:p>
          <a:p>
            <a:pPr marL="171450" indent="-171450">
              <a:buFont typeface="Arial" panose="020B0604020202020204" pitchFamily="34" charset="0"/>
              <a:buChar char="•"/>
            </a:pPr>
            <a:r>
              <a:rPr lang="en-AU" dirty="0"/>
              <a:t>The control measures should be tailored to the job and included in the SWMS.</a:t>
            </a:r>
          </a:p>
          <a:p>
            <a:pPr marL="171450" indent="-171450">
              <a:buFont typeface="Arial" panose="020B0604020202020204" pitchFamily="34" charset="0"/>
              <a:buChar char="•"/>
            </a:pPr>
            <a:r>
              <a:rPr lang="en-AU" dirty="0"/>
              <a:t>Everyone involved in the project should be made aware of the control measures and they must be observed before any work on or near energised electrical equipment is undertaken. </a:t>
            </a:r>
          </a:p>
          <a:p>
            <a:pPr marL="171450" indent="-171450">
              <a:buFont typeface="Arial" panose="020B0604020202020204" pitchFamily="34" charset="0"/>
              <a:buChar char="•"/>
            </a:pPr>
            <a:r>
              <a:rPr lang="en-AU" dirty="0"/>
              <a:t>Remember, the safest option is to de-energise. </a:t>
            </a:r>
          </a:p>
        </p:txBody>
      </p:sp>
      <p:sp>
        <p:nvSpPr>
          <p:cNvPr id="4" name="Slide Number Placeholder 3"/>
          <p:cNvSpPr>
            <a:spLocks noGrp="1"/>
          </p:cNvSpPr>
          <p:nvPr>
            <p:ph type="sldNum" sz="quarter" idx="5"/>
          </p:nvPr>
        </p:nvSpPr>
        <p:spPr/>
        <p:txBody>
          <a:bodyPr/>
          <a:lstStyle/>
          <a:p>
            <a:fld id="{6462BB34-3D0A-3D43-8B90-0FD7FEF12336}" type="slidenum">
              <a:rPr lang="en-US" smtClean="0"/>
              <a:pPr/>
              <a:t>16</a:t>
            </a:fld>
            <a:endParaRPr lang="en-US" dirty="0"/>
          </a:p>
        </p:txBody>
      </p:sp>
    </p:spTree>
    <p:extLst>
      <p:ext uri="{BB962C8B-B14F-4D97-AF65-F5344CB8AC3E}">
        <p14:creationId xmlns:p14="http://schemas.microsoft.com/office/powerpoint/2010/main" val="13061887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Issues:</a:t>
            </a:r>
          </a:p>
          <a:p>
            <a:pPr marL="628650" lvl="1" indent="-171450">
              <a:buFont typeface="Arial" panose="020B0604020202020204" pitchFamily="34" charset="0"/>
              <a:buChar char="•"/>
            </a:pPr>
            <a:r>
              <a:rPr lang="en-AU" dirty="0"/>
              <a:t>No leather and voltage rated gloves</a:t>
            </a:r>
          </a:p>
          <a:p>
            <a:pPr marL="628650" lvl="1" indent="-171450">
              <a:buFont typeface="Arial" panose="020B0604020202020204" pitchFamily="34" charset="0"/>
              <a:buChar char="•"/>
            </a:pPr>
            <a:r>
              <a:rPr lang="en-AU" dirty="0"/>
              <a:t>Wearing a watch</a:t>
            </a:r>
          </a:p>
          <a:p>
            <a:pPr marL="628650" lvl="1" indent="-171450">
              <a:buFont typeface="Arial" panose="020B0604020202020204" pitchFamily="34" charset="0"/>
              <a:buChar char="•"/>
            </a:pPr>
            <a:r>
              <a:rPr lang="en-AU" dirty="0"/>
              <a:t>Wearing a ring on their finger </a:t>
            </a:r>
          </a:p>
          <a:p>
            <a:pPr marL="628650" lvl="1" indent="-171450">
              <a:buFont typeface="Arial" panose="020B0604020202020204" pitchFamily="34" charset="0"/>
              <a:buChar char="•"/>
            </a:pPr>
            <a:r>
              <a:rPr lang="en-AU" dirty="0"/>
              <a:t>Holding the testing implements in a manner that increases the likelihood of accidental connection. </a:t>
            </a:r>
          </a:p>
        </p:txBody>
      </p:sp>
      <p:sp>
        <p:nvSpPr>
          <p:cNvPr id="4" name="Slide Number Placeholder 3"/>
          <p:cNvSpPr>
            <a:spLocks noGrp="1"/>
          </p:cNvSpPr>
          <p:nvPr>
            <p:ph type="sldNum" sz="quarter" idx="5"/>
          </p:nvPr>
        </p:nvSpPr>
        <p:spPr/>
        <p:txBody>
          <a:bodyPr/>
          <a:lstStyle/>
          <a:p>
            <a:fld id="{6462BB34-3D0A-3D43-8B90-0FD7FEF12336}" type="slidenum">
              <a:rPr lang="en-US" smtClean="0"/>
              <a:pPr/>
              <a:t>18</a:t>
            </a:fld>
            <a:endParaRPr lang="en-US" dirty="0"/>
          </a:p>
        </p:txBody>
      </p:sp>
    </p:spTree>
    <p:extLst>
      <p:ext uri="{BB962C8B-B14F-4D97-AF65-F5344CB8AC3E}">
        <p14:creationId xmlns:p14="http://schemas.microsoft.com/office/powerpoint/2010/main" val="3967214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AU" dirty="0"/>
          </a:p>
        </p:txBody>
      </p:sp>
      <p:sp>
        <p:nvSpPr>
          <p:cNvPr id="4" name="Slide Number Placeholder 3"/>
          <p:cNvSpPr>
            <a:spLocks noGrp="1"/>
          </p:cNvSpPr>
          <p:nvPr>
            <p:ph type="sldNum" sz="quarter" idx="5"/>
          </p:nvPr>
        </p:nvSpPr>
        <p:spPr/>
        <p:txBody>
          <a:bodyPr/>
          <a:lstStyle/>
          <a:p>
            <a:fld id="{6462BB34-3D0A-3D43-8B90-0FD7FEF12336}" type="slidenum">
              <a:rPr lang="en-US" smtClean="0"/>
              <a:pPr/>
              <a:t>19</a:t>
            </a:fld>
            <a:endParaRPr lang="en-US" dirty="0"/>
          </a:p>
        </p:txBody>
      </p:sp>
    </p:spTree>
    <p:extLst>
      <p:ext uri="{BB962C8B-B14F-4D97-AF65-F5344CB8AC3E}">
        <p14:creationId xmlns:p14="http://schemas.microsoft.com/office/powerpoint/2010/main" val="2038880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dirty="0"/>
              <a:t>Remember working on or near energised electrical equipment can be just as dangerous as working live. The safest option is to de-energise! </a:t>
            </a:r>
          </a:p>
          <a:p>
            <a:pPr marL="171450" indent="-171450">
              <a:buFont typeface="Arial" panose="020B0604020202020204" pitchFamily="34" charset="0"/>
              <a:buChar char="•"/>
            </a:pPr>
            <a:r>
              <a:rPr lang="en-AU" dirty="0"/>
              <a:t>If this isn’t an option, you must have a SWMS and a risk assessment in place to work on or near energised electrical equipment. </a:t>
            </a:r>
          </a:p>
          <a:p>
            <a:pPr marL="171450" indent="-171450">
              <a:buFont typeface="Arial" panose="020B0604020202020204" pitchFamily="34" charset="0"/>
              <a:buChar char="•"/>
            </a:pPr>
            <a:r>
              <a:rPr lang="en-AU" dirty="0"/>
              <a:t>If the conditions of the work change – STOP working immediately or when it is safe to do so – and complete a new risk assessment. </a:t>
            </a:r>
          </a:p>
        </p:txBody>
      </p:sp>
      <p:sp>
        <p:nvSpPr>
          <p:cNvPr id="4" name="Slide Number Placeholder 3"/>
          <p:cNvSpPr>
            <a:spLocks noGrp="1"/>
          </p:cNvSpPr>
          <p:nvPr>
            <p:ph type="sldNum" sz="quarter" idx="5"/>
          </p:nvPr>
        </p:nvSpPr>
        <p:spPr/>
        <p:txBody>
          <a:bodyPr/>
          <a:lstStyle/>
          <a:p>
            <a:fld id="{6462BB34-3D0A-3D43-8B90-0FD7FEF12336}" type="slidenum">
              <a:rPr lang="en-US" smtClean="0"/>
              <a:pPr/>
              <a:t>20</a:t>
            </a:fld>
            <a:endParaRPr lang="en-US" dirty="0"/>
          </a:p>
        </p:txBody>
      </p:sp>
    </p:spTree>
    <p:extLst>
      <p:ext uri="{BB962C8B-B14F-4D97-AF65-F5344CB8AC3E}">
        <p14:creationId xmlns:p14="http://schemas.microsoft.com/office/powerpoint/2010/main" val="31189781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ight: Title DeliverQLD">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420E33-D164-41C0-64A8-EA45CB1585BE}"/>
              </a:ext>
            </a:extLst>
          </p:cNvPr>
          <p:cNvSpPr/>
          <p:nvPr userDrawn="1"/>
        </p:nvSpPr>
        <p:spPr>
          <a:xfrm>
            <a:off x="3" y="4516438"/>
            <a:ext cx="6857999" cy="627069"/>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11" name="Title 1">
            <a:extLst>
              <a:ext uri="{FF2B5EF4-FFF2-40B4-BE49-F238E27FC236}">
                <a16:creationId xmlns:a16="http://schemas.microsoft.com/office/drawing/2014/main" id="{74459B65-645B-3BDE-D6C5-634DC28AFC8A}"/>
              </a:ext>
            </a:extLst>
          </p:cNvPr>
          <p:cNvSpPr>
            <a:spLocks noGrp="1"/>
          </p:cNvSpPr>
          <p:nvPr>
            <p:ph type="title" hasCustomPrompt="1"/>
          </p:nvPr>
        </p:nvSpPr>
        <p:spPr>
          <a:xfrm>
            <a:off x="471488" y="3947375"/>
            <a:ext cx="5915025" cy="321972"/>
          </a:xfrm>
        </p:spPr>
        <p:txBody>
          <a:bodyPr>
            <a:normAutofit/>
          </a:bodyPr>
          <a:lstStyle>
            <a:lvl1pPr>
              <a:defRPr sz="825">
                <a:solidFill>
                  <a:schemeClr val="bg1"/>
                </a:solidFill>
                <a:latin typeface="+mn-lt"/>
                <a:ea typeface="Noto Sans Light" panose="020B0502040504020204" pitchFamily="34" charset="0"/>
                <a:cs typeface="Noto Sans Light" panose="020B0502040504020204" pitchFamily="34" charset="0"/>
              </a:defRPr>
            </a:lvl1pPr>
          </a:lstStyle>
          <a:p>
            <a:r>
              <a:rPr lang="en-US" dirty="0"/>
              <a:t>Click to insert document version</a:t>
            </a:r>
            <a:endParaRPr lang="en-AU" dirty="0"/>
          </a:p>
        </p:txBody>
      </p:sp>
      <p:pic>
        <p:nvPicPr>
          <p:cNvPr id="12" name="Picture 11">
            <a:extLst>
              <a:ext uri="{FF2B5EF4-FFF2-40B4-BE49-F238E27FC236}">
                <a16:creationId xmlns:a16="http://schemas.microsoft.com/office/drawing/2014/main" id="{11344E65-8E93-A3D7-229F-21700F66916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691832" y="1747206"/>
            <a:ext cx="3474336" cy="588247"/>
          </a:xfrm>
          <a:prstGeom prst="rect">
            <a:avLst/>
          </a:prstGeom>
        </p:spPr>
      </p:pic>
      <p:sp>
        <p:nvSpPr>
          <p:cNvPr id="5" name="Date Placeholder 4">
            <a:extLst>
              <a:ext uri="{FF2B5EF4-FFF2-40B4-BE49-F238E27FC236}">
                <a16:creationId xmlns:a16="http://schemas.microsoft.com/office/drawing/2014/main" id="{C1B9BA6C-332E-526A-FEC7-AA76921E05B4}"/>
              </a:ext>
            </a:extLst>
          </p:cNvPr>
          <p:cNvSpPr>
            <a:spLocks noGrp="1"/>
          </p:cNvSpPr>
          <p:nvPr>
            <p:ph type="dt" sz="half" idx="10"/>
          </p:nvPr>
        </p:nvSpPr>
        <p:spPr/>
        <p:txBody>
          <a:bodyPr/>
          <a:lstStyle>
            <a:lvl1pPr>
              <a:defRPr>
                <a:solidFill>
                  <a:schemeClr val="tx1"/>
                </a:solidFill>
              </a:defRPr>
            </a:lvl1pPr>
          </a:lstStyle>
          <a:p>
            <a:endParaRPr lang="en-AU" dirty="0"/>
          </a:p>
        </p:txBody>
      </p:sp>
      <p:sp>
        <p:nvSpPr>
          <p:cNvPr id="6" name="Footer Placeholder 5">
            <a:extLst>
              <a:ext uri="{FF2B5EF4-FFF2-40B4-BE49-F238E27FC236}">
                <a16:creationId xmlns:a16="http://schemas.microsoft.com/office/drawing/2014/main" id="{91D6FC1F-C945-62D0-E4BB-DD830ABFBA81}"/>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7" name="Slide Number Placeholder 6">
            <a:extLst>
              <a:ext uri="{FF2B5EF4-FFF2-40B4-BE49-F238E27FC236}">
                <a16:creationId xmlns:a16="http://schemas.microsoft.com/office/drawing/2014/main" id="{82A38F5C-F531-5D5B-512C-A9A31E5CC095}"/>
              </a:ext>
            </a:extLst>
          </p:cNvPr>
          <p:cNvSpPr>
            <a:spLocks noGrp="1"/>
          </p:cNvSpPr>
          <p:nvPr>
            <p:ph type="sldNum" sz="quarter" idx="12"/>
          </p:nvPr>
        </p:nvSpPr>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1749169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Light: Title Simple">
    <p:bg>
      <p:bgPr>
        <a:solidFill>
          <a:schemeClr val="tx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6B81790-2A6D-0AD8-D0E1-2BEABDC6F5E6}"/>
              </a:ext>
            </a:extLst>
          </p:cNvPr>
          <p:cNvSpPr/>
          <p:nvPr userDrawn="1"/>
        </p:nvSpPr>
        <p:spPr>
          <a:xfrm>
            <a:off x="3" y="4516438"/>
            <a:ext cx="6857999" cy="627069"/>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857250" y="841772"/>
            <a:ext cx="5143500" cy="1790700"/>
          </a:xfrm>
        </p:spPr>
        <p:txBody>
          <a:bodyPr anchor="b">
            <a:normAutofit/>
          </a:bodyPr>
          <a:lstStyle>
            <a:lvl1pPr algn="ctr">
              <a:defRPr sz="27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857250" y="2701528"/>
            <a:ext cx="5143500" cy="1241822"/>
          </a:xfrm>
        </p:spPr>
        <p:txBody>
          <a:bodyPr/>
          <a:lstStyle>
            <a:lvl1pPr marL="0" indent="0" algn="ctr">
              <a:buNone/>
              <a:defRPr sz="1350">
                <a:solidFill>
                  <a:schemeClr val="bg1"/>
                </a:solidFill>
              </a:defRPr>
            </a:lvl1pPr>
            <a:lvl2pPr marL="257162"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4" indent="0" algn="ctr">
              <a:buNone/>
              <a:defRPr sz="900"/>
            </a:lvl7pPr>
            <a:lvl8pPr marL="1800135" indent="0" algn="ctr">
              <a:buNone/>
              <a:defRPr sz="900"/>
            </a:lvl8pPr>
            <a:lvl9pPr marL="2057297" indent="0" algn="ctr">
              <a:buNone/>
              <a:defRPr sz="900"/>
            </a:lvl9pPr>
          </a:lstStyle>
          <a:p>
            <a:r>
              <a:rPr lang="en-US" dirty="0"/>
              <a:t>Click to edit Master subtitle style</a:t>
            </a:r>
            <a:endParaRPr lang="en-AU" dirty="0"/>
          </a:p>
        </p:txBody>
      </p:sp>
      <p:pic>
        <p:nvPicPr>
          <p:cNvPr id="5" name="Picture 8">
            <a:extLst>
              <a:ext uri="{FF2B5EF4-FFF2-40B4-BE49-F238E27FC236}">
                <a16:creationId xmlns:a16="http://schemas.microsoft.com/office/drawing/2014/main" id="{4A3F861B-7221-7A8F-C2AE-072E90229A2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7" y="4650886"/>
            <a:ext cx="1694296" cy="286865"/>
          </a:xfrm>
          <a:prstGeom prst="rect">
            <a:avLst/>
          </a:prstGeom>
        </p:spPr>
      </p:pic>
      <p:sp>
        <p:nvSpPr>
          <p:cNvPr id="6" name="Date Placeholder 5">
            <a:extLst>
              <a:ext uri="{FF2B5EF4-FFF2-40B4-BE49-F238E27FC236}">
                <a16:creationId xmlns:a16="http://schemas.microsoft.com/office/drawing/2014/main" id="{30F417B7-2254-AE5A-998B-79761CD31AF2}"/>
              </a:ext>
            </a:extLst>
          </p:cNvPr>
          <p:cNvSpPr>
            <a:spLocks noGrp="1"/>
          </p:cNvSpPr>
          <p:nvPr>
            <p:ph type="dt" sz="half" idx="10"/>
          </p:nvPr>
        </p:nvSpPr>
        <p:spPr/>
        <p:txBody>
          <a:bodyPr/>
          <a:lstStyle>
            <a:lvl1pPr>
              <a:defRPr>
                <a:solidFill>
                  <a:schemeClr val="tx1"/>
                </a:solidFill>
              </a:defRPr>
            </a:lvl1pPr>
          </a:lstStyle>
          <a:p>
            <a:endParaRPr lang="en-AU"/>
          </a:p>
        </p:txBody>
      </p:sp>
      <p:sp>
        <p:nvSpPr>
          <p:cNvPr id="8" name="Footer Placeholder 7">
            <a:extLst>
              <a:ext uri="{FF2B5EF4-FFF2-40B4-BE49-F238E27FC236}">
                <a16:creationId xmlns:a16="http://schemas.microsoft.com/office/drawing/2014/main" id="{95CC911E-382D-E137-C669-D380AF35F2D8}"/>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10" name="Slide Number Placeholder 9">
            <a:extLst>
              <a:ext uri="{FF2B5EF4-FFF2-40B4-BE49-F238E27FC236}">
                <a16:creationId xmlns:a16="http://schemas.microsoft.com/office/drawing/2014/main" id="{588CE081-4DCD-91CB-605C-E5582AD23E57}"/>
              </a:ext>
            </a:extLst>
          </p:cNvPr>
          <p:cNvSpPr>
            <a:spLocks noGrp="1"/>
          </p:cNvSpPr>
          <p:nvPr>
            <p:ph type="sldNum" sz="quarter" idx="12"/>
          </p:nvPr>
        </p:nvSpPr>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19311822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Light: Simple No Footer Graphic">
    <p:bg>
      <p:bgPr>
        <a:solidFill>
          <a:schemeClr val="tx1"/>
        </a:solidFill>
        <a:effectLst/>
      </p:bgPr>
    </p:bg>
    <p:spTree>
      <p:nvGrpSpPr>
        <p:cNvPr id="1" name=""/>
        <p:cNvGrpSpPr/>
        <p:nvPr/>
      </p:nvGrpSpPr>
      <p:grpSpPr>
        <a:xfrm>
          <a:off x="0" y="0"/>
          <a:ext cx="0" cy="0"/>
          <a:chOff x="0" y="0"/>
          <a:chExt cx="0" cy="0"/>
        </a:xfrm>
      </p:grpSpPr>
      <p:sp>
        <p:nvSpPr>
          <p:cNvPr id="5" name="Right Arrow 6">
            <a:extLst>
              <a:ext uri="{FF2B5EF4-FFF2-40B4-BE49-F238E27FC236}">
                <a16:creationId xmlns:a16="http://schemas.microsoft.com/office/drawing/2014/main" id="{4C570947-23E4-14B4-9C2E-D72FEB9CEDE7}"/>
              </a:ext>
            </a:extLst>
          </p:cNvPr>
          <p:cNvSpPr>
            <a:spLocks noGrp="1" noRot="1" noMove="1" noResize="1" noEditPoints="1" noAdjustHandles="1" noChangeArrowheads="1" noChangeShapeType="1"/>
          </p:cNvSpPr>
          <p:nvPr userDrawn="1"/>
        </p:nvSpPr>
        <p:spPr>
          <a:xfrm>
            <a:off x="-5457613" y="-393894"/>
            <a:ext cx="7895426" cy="3904262"/>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tx1"/>
              </a:gs>
              <a:gs pos="100000">
                <a:schemeClr val="tx1">
                  <a:lumMod val="95000"/>
                  <a:alpha val="46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857250" y="841772"/>
            <a:ext cx="5143500" cy="1790700"/>
          </a:xfrm>
        </p:spPr>
        <p:txBody>
          <a:bodyPr anchor="b">
            <a:normAutofit/>
          </a:bodyPr>
          <a:lstStyle>
            <a:lvl1pPr algn="ctr">
              <a:defRPr sz="27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857250" y="2701528"/>
            <a:ext cx="5143500" cy="1241822"/>
          </a:xfrm>
        </p:spPr>
        <p:txBody>
          <a:bodyPr/>
          <a:lstStyle>
            <a:lvl1pPr marL="0" indent="0" algn="ctr">
              <a:buNone/>
              <a:defRPr sz="1350">
                <a:solidFill>
                  <a:schemeClr val="bg1"/>
                </a:solidFill>
              </a:defRPr>
            </a:lvl1pPr>
            <a:lvl2pPr marL="257162"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4" indent="0" algn="ctr">
              <a:buNone/>
              <a:defRPr sz="900"/>
            </a:lvl7pPr>
            <a:lvl8pPr marL="1800135" indent="0" algn="ctr">
              <a:buNone/>
              <a:defRPr sz="900"/>
            </a:lvl8pPr>
            <a:lvl9pPr marL="2057297" indent="0" algn="ctr">
              <a:buNone/>
              <a:defRPr sz="900"/>
            </a:lvl9pPr>
          </a:lstStyle>
          <a:p>
            <a:r>
              <a:rPr lang="en-US" dirty="0"/>
              <a:t>Click to edit Master subtitle style</a:t>
            </a:r>
            <a:endParaRPr lang="en-AU" dirty="0"/>
          </a:p>
        </p:txBody>
      </p:sp>
      <p:pic>
        <p:nvPicPr>
          <p:cNvPr id="6" name="Picture 8">
            <a:extLst>
              <a:ext uri="{FF2B5EF4-FFF2-40B4-BE49-F238E27FC236}">
                <a16:creationId xmlns:a16="http://schemas.microsoft.com/office/drawing/2014/main" id="{4372B200-19D2-A929-0BED-E6FE641C42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8" name="Date Placeholder 7">
            <a:extLst>
              <a:ext uri="{FF2B5EF4-FFF2-40B4-BE49-F238E27FC236}">
                <a16:creationId xmlns:a16="http://schemas.microsoft.com/office/drawing/2014/main" id="{6E8F1965-EFFF-506A-1307-B839D7A09184}"/>
              </a:ext>
            </a:extLst>
          </p:cNvPr>
          <p:cNvSpPr>
            <a:spLocks noGrp="1"/>
          </p:cNvSpPr>
          <p:nvPr>
            <p:ph type="dt" sz="half" idx="10"/>
          </p:nvPr>
        </p:nvSpPr>
        <p:spPr/>
        <p:txBody>
          <a:bodyPr/>
          <a:lstStyle/>
          <a:p>
            <a:endParaRPr lang="en-AU"/>
          </a:p>
        </p:txBody>
      </p:sp>
      <p:sp>
        <p:nvSpPr>
          <p:cNvPr id="10" name="Footer Placeholder 9">
            <a:extLst>
              <a:ext uri="{FF2B5EF4-FFF2-40B4-BE49-F238E27FC236}">
                <a16:creationId xmlns:a16="http://schemas.microsoft.com/office/drawing/2014/main" id="{196FD0D2-4B46-D6FD-11F8-5A0F0406911F}"/>
              </a:ext>
            </a:extLst>
          </p:cNvPr>
          <p:cNvSpPr>
            <a:spLocks noGrp="1"/>
          </p:cNvSpPr>
          <p:nvPr>
            <p:ph type="ftr" sz="quarter" idx="11"/>
          </p:nvPr>
        </p:nvSpPr>
        <p:spPr/>
        <p:txBody>
          <a:bodyPr/>
          <a:lstStyle/>
          <a:p>
            <a:endParaRPr lang="en-AU" dirty="0"/>
          </a:p>
        </p:txBody>
      </p:sp>
      <p:sp>
        <p:nvSpPr>
          <p:cNvPr id="12" name="Slide Number Placeholder 11">
            <a:extLst>
              <a:ext uri="{FF2B5EF4-FFF2-40B4-BE49-F238E27FC236}">
                <a16:creationId xmlns:a16="http://schemas.microsoft.com/office/drawing/2014/main" id="{3051F067-791D-1C46-A657-33BB3C9AE220}"/>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1677049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Light: Simple with Arrow">
    <p:bg>
      <p:bgPr>
        <a:solidFill>
          <a:schemeClr val="tx1"/>
        </a:solidFill>
        <a:effectLst/>
      </p:bgPr>
    </p:bg>
    <p:spTree>
      <p:nvGrpSpPr>
        <p:cNvPr id="1" name=""/>
        <p:cNvGrpSpPr/>
        <p:nvPr/>
      </p:nvGrpSpPr>
      <p:grpSpPr>
        <a:xfrm>
          <a:off x="0" y="0"/>
          <a:ext cx="0" cy="0"/>
          <a:chOff x="0" y="0"/>
          <a:chExt cx="0" cy="0"/>
        </a:xfrm>
      </p:grpSpPr>
      <p:pic>
        <p:nvPicPr>
          <p:cNvPr id="6" name="Picture 5" descr="A black and blue lines&#10;&#10;AI-generated content may be incorrect.">
            <a:extLst>
              <a:ext uri="{FF2B5EF4-FFF2-40B4-BE49-F238E27FC236}">
                <a16:creationId xmlns:a16="http://schemas.microsoft.com/office/drawing/2014/main" id="{5F41F57A-00B1-5ADC-4A11-D0C790DC825B}"/>
              </a:ext>
            </a:extLst>
          </p:cNvPr>
          <p:cNvPicPr>
            <a:picLocks noChangeAspect="1"/>
          </p:cNvPicPr>
          <p:nvPr userDrawn="1"/>
        </p:nvPicPr>
        <p:blipFill>
          <a:blip r:embed="rId2">
            <a:alphaModFix amt="7000"/>
          </a:blip>
          <a:stretch>
            <a:fillRect/>
          </a:stretch>
        </p:blipFill>
        <p:spPr>
          <a:xfrm>
            <a:off x="-131883" y="-56271"/>
            <a:ext cx="7037363" cy="5259267"/>
          </a:xfrm>
          <a:prstGeom prst="rect">
            <a:avLst/>
          </a:prstGeom>
        </p:spPr>
      </p:pic>
      <p:sp>
        <p:nvSpPr>
          <p:cNvPr id="8" name="Rectangle 7">
            <a:extLst>
              <a:ext uri="{FF2B5EF4-FFF2-40B4-BE49-F238E27FC236}">
                <a16:creationId xmlns:a16="http://schemas.microsoft.com/office/drawing/2014/main" id="{37172A5D-47BA-59AA-86F1-6D5F917D319C}"/>
              </a:ext>
            </a:extLst>
          </p:cNvPr>
          <p:cNvSpPr/>
          <p:nvPr userDrawn="1"/>
        </p:nvSpPr>
        <p:spPr>
          <a:xfrm>
            <a:off x="0" y="0"/>
            <a:ext cx="6858000" cy="5143500"/>
          </a:xfrm>
          <a:prstGeom prst="rect">
            <a:avLst/>
          </a:prstGeom>
          <a:gradFill flip="none" rotWithShape="1">
            <a:gsLst>
              <a:gs pos="0">
                <a:srgbClr val="004386"/>
              </a:gs>
              <a:gs pos="0">
                <a:schemeClr val="tx1">
                  <a:alpha val="0"/>
                </a:schemeClr>
              </a:gs>
              <a:gs pos="88000">
                <a:schemeClr val="tx1"/>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857250" y="841772"/>
            <a:ext cx="5143500" cy="1790700"/>
          </a:xfrm>
        </p:spPr>
        <p:txBody>
          <a:bodyPr anchor="b">
            <a:normAutofit/>
          </a:bodyPr>
          <a:lstStyle>
            <a:lvl1pPr algn="l">
              <a:defRPr sz="27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857250" y="2701528"/>
            <a:ext cx="5143500" cy="1241822"/>
          </a:xfrm>
        </p:spPr>
        <p:txBody>
          <a:bodyPr/>
          <a:lstStyle>
            <a:lvl1pPr marL="0" indent="0" algn="l">
              <a:buNone/>
              <a:defRPr sz="1350">
                <a:solidFill>
                  <a:schemeClr val="bg1"/>
                </a:solidFill>
              </a:defRPr>
            </a:lvl1pPr>
            <a:lvl2pPr marL="257162"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4" indent="0" algn="ctr">
              <a:buNone/>
              <a:defRPr sz="900"/>
            </a:lvl7pPr>
            <a:lvl8pPr marL="1800135" indent="0" algn="ctr">
              <a:buNone/>
              <a:defRPr sz="900"/>
            </a:lvl8pPr>
            <a:lvl9pPr marL="2057297" indent="0" algn="ctr">
              <a:buNone/>
              <a:defRPr sz="900"/>
            </a:lvl9pPr>
          </a:lstStyle>
          <a:p>
            <a:r>
              <a:rPr lang="en-US"/>
              <a:t>Click to edit Master subtitle style</a:t>
            </a:r>
            <a:endParaRPr lang="en-AU"/>
          </a:p>
        </p:txBody>
      </p:sp>
      <p:sp>
        <p:nvSpPr>
          <p:cNvPr id="5" name="Right Arrow 6">
            <a:extLst>
              <a:ext uri="{FF2B5EF4-FFF2-40B4-BE49-F238E27FC236}">
                <a16:creationId xmlns:a16="http://schemas.microsoft.com/office/drawing/2014/main" id="{4C570947-23E4-14B4-9C2E-D72FEB9CEDE7}"/>
              </a:ext>
            </a:extLst>
          </p:cNvPr>
          <p:cNvSpPr/>
          <p:nvPr userDrawn="1"/>
        </p:nvSpPr>
        <p:spPr>
          <a:xfrm>
            <a:off x="-1076929" y="3396574"/>
            <a:ext cx="5653197" cy="2795487"/>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bg1">
                  <a:alpha val="0"/>
                </a:schemeClr>
              </a:gs>
              <a:gs pos="100000">
                <a:schemeClr val="bg1">
                  <a:alpha val="26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0" name="Picture 8">
            <a:extLst>
              <a:ext uri="{FF2B5EF4-FFF2-40B4-BE49-F238E27FC236}">
                <a16:creationId xmlns:a16="http://schemas.microsoft.com/office/drawing/2014/main" id="{47288BE6-2DC5-3AE2-0C0D-851874C5E51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32964" y="4650886"/>
            <a:ext cx="1694302" cy="286865"/>
          </a:xfrm>
          <a:prstGeom prst="rect">
            <a:avLst/>
          </a:prstGeom>
        </p:spPr>
      </p:pic>
      <p:sp>
        <p:nvSpPr>
          <p:cNvPr id="12" name="Date Placeholder 11">
            <a:extLst>
              <a:ext uri="{FF2B5EF4-FFF2-40B4-BE49-F238E27FC236}">
                <a16:creationId xmlns:a16="http://schemas.microsoft.com/office/drawing/2014/main" id="{E33564EA-1494-ED43-2CE1-9BB4CAA943B7}"/>
              </a:ext>
            </a:extLst>
          </p:cNvPr>
          <p:cNvSpPr>
            <a:spLocks noGrp="1"/>
          </p:cNvSpPr>
          <p:nvPr>
            <p:ph type="dt" sz="half" idx="10"/>
          </p:nvPr>
        </p:nvSpPr>
        <p:spPr/>
        <p:txBody>
          <a:bodyPr/>
          <a:lstStyle/>
          <a:p>
            <a:endParaRPr lang="en-AU"/>
          </a:p>
        </p:txBody>
      </p:sp>
      <p:sp>
        <p:nvSpPr>
          <p:cNvPr id="13" name="Footer Placeholder 12">
            <a:extLst>
              <a:ext uri="{FF2B5EF4-FFF2-40B4-BE49-F238E27FC236}">
                <a16:creationId xmlns:a16="http://schemas.microsoft.com/office/drawing/2014/main" id="{8A7639F8-AAAA-0627-50A5-FA2BE7AB2731}"/>
              </a:ext>
            </a:extLst>
          </p:cNvPr>
          <p:cNvSpPr>
            <a:spLocks noGrp="1"/>
          </p:cNvSpPr>
          <p:nvPr>
            <p:ph type="ftr" sz="quarter" idx="11"/>
          </p:nvPr>
        </p:nvSpPr>
        <p:spPr/>
        <p:txBody>
          <a:bodyPr/>
          <a:lstStyle/>
          <a:p>
            <a:endParaRPr lang="en-AU" dirty="0"/>
          </a:p>
        </p:txBody>
      </p:sp>
      <p:sp>
        <p:nvSpPr>
          <p:cNvPr id="14" name="Slide Number Placeholder 13">
            <a:extLst>
              <a:ext uri="{FF2B5EF4-FFF2-40B4-BE49-F238E27FC236}">
                <a16:creationId xmlns:a16="http://schemas.microsoft.com/office/drawing/2014/main" id="{6A40937E-8CA9-09E4-84FB-CE473F7A53E3}"/>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2682080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ight: Chapter Header 01">
    <p:bg>
      <p:bgPr>
        <a:solidFill>
          <a:schemeClr val="tx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7F1AB8A-A575-054B-1F73-DFBDDF0862F4}"/>
              </a:ext>
            </a:extLst>
          </p:cNvPr>
          <p:cNvSpPr/>
          <p:nvPr userDrawn="1"/>
        </p:nvSpPr>
        <p:spPr>
          <a:xfrm>
            <a:off x="1158" y="1"/>
            <a:ext cx="6858000" cy="484187"/>
          </a:xfrm>
          <a:prstGeom prst="rect">
            <a:avLst/>
          </a:prstGeom>
          <a:gradFill flip="none" rotWithShape="1">
            <a:gsLst>
              <a:gs pos="0">
                <a:schemeClr val="bg1"/>
              </a:gs>
              <a:gs pos="78000">
                <a:schemeClr val="bg2">
                  <a:shade val="63000"/>
                  <a:satMod val="12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Title 1">
            <a:extLst>
              <a:ext uri="{FF2B5EF4-FFF2-40B4-BE49-F238E27FC236}">
                <a16:creationId xmlns:a16="http://schemas.microsoft.com/office/drawing/2014/main" id="{A895E28F-4C70-2D30-C9C5-8D75BEC8C246}"/>
              </a:ext>
            </a:extLst>
          </p:cNvPr>
          <p:cNvSpPr>
            <a:spLocks noGrp="1"/>
          </p:cNvSpPr>
          <p:nvPr>
            <p:ph type="title"/>
          </p:nvPr>
        </p:nvSpPr>
        <p:spPr>
          <a:xfrm>
            <a:off x="467918" y="1282309"/>
            <a:ext cx="5915025" cy="2139553"/>
          </a:xfrm>
        </p:spPr>
        <p:txBody>
          <a:bodyPr anchor="b"/>
          <a:lstStyle>
            <a:lvl1pPr>
              <a:defRPr sz="3375">
                <a:solidFill>
                  <a:schemeClr val="bg1"/>
                </a:solidFill>
              </a:defRPr>
            </a:lvl1p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2E2DE4BC-7834-E241-E4BD-05B4CFDDBD34}"/>
              </a:ext>
            </a:extLst>
          </p:cNvPr>
          <p:cNvSpPr>
            <a:spLocks noGrp="1"/>
          </p:cNvSpPr>
          <p:nvPr>
            <p:ph type="body" idx="1"/>
          </p:nvPr>
        </p:nvSpPr>
        <p:spPr>
          <a:xfrm>
            <a:off x="467918" y="3442098"/>
            <a:ext cx="5915025" cy="1125140"/>
          </a:xfrm>
        </p:spPr>
        <p:txBody>
          <a:bodyPr/>
          <a:lstStyle>
            <a:lvl1pPr marL="0" indent="0">
              <a:buNone/>
              <a:defRPr sz="1350">
                <a:solidFill>
                  <a:schemeClr val="bg1"/>
                </a:solidFill>
              </a:defRPr>
            </a:lvl1pPr>
            <a:lvl2pPr marL="257162" indent="0">
              <a:buNone/>
              <a:defRPr sz="1125">
                <a:solidFill>
                  <a:schemeClr val="tx1">
                    <a:tint val="82000"/>
                  </a:schemeClr>
                </a:solidFill>
              </a:defRPr>
            </a:lvl2pPr>
            <a:lvl3pPr marL="514325" indent="0">
              <a:buNone/>
              <a:defRPr sz="1013">
                <a:solidFill>
                  <a:schemeClr val="tx1">
                    <a:tint val="82000"/>
                  </a:schemeClr>
                </a:solidFill>
              </a:defRPr>
            </a:lvl3pPr>
            <a:lvl4pPr marL="771487" indent="0">
              <a:buNone/>
              <a:defRPr sz="900">
                <a:solidFill>
                  <a:schemeClr val="tx1">
                    <a:tint val="82000"/>
                  </a:schemeClr>
                </a:solidFill>
              </a:defRPr>
            </a:lvl4pPr>
            <a:lvl5pPr marL="1028649" indent="0">
              <a:buNone/>
              <a:defRPr sz="900">
                <a:solidFill>
                  <a:schemeClr val="tx1">
                    <a:tint val="82000"/>
                  </a:schemeClr>
                </a:solidFill>
              </a:defRPr>
            </a:lvl5pPr>
            <a:lvl6pPr marL="1285811" indent="0">
              <a:buNone/>
              <a:defRPr sz="900">
                <a:solidFill>
                  <a:schemeClr val="tx1">
                    <a:tint val="82000"/>
                  </a:schemeClr>
                </a:solidFill>
              </a:defRPr>
            </a:lvl6pPr>
            <a:lvl7pPr marL="1542974" indent="0">
              <a:buNone/>
              <a:defRPr sz="900">
                <a:solidFill>
                  <a:schemeClr val="tx1">
                    <a:tint val="82000"/>
                  </a:schemeClr>
                </a:solidFill>
              </a:defRPr>
            </a:lvl7pPr>
            <a:lvl8pPr marL="1800135" indent="0">
              <a:buNone/>
              <a:defRPr sz="900">
                <a:solidFill>
                  <a:schemeClr val="tx1">
                    <a:tint val="82000"/>
                  </a:schemeClr>
                </a:solidFill>
              </a:defRPr>
            </a:lvl8pPr>
            <a:lvl9pPr marL="2057297" indent="0">
              <a:buNone/>
              <a:defRPr sz="900">
                <a:solidFill>
                  <a:schemeClr val="tx1">
                    <a:tint val="82000"/>
                  </a:schemeClr>
                </a:solidFill>
              </a:defRPr>
            </a:lvl9pPr>
          </a:lstStyle>
          <a:p>
            <a:pPr lvl="0"/>
            <a:r>
              <a:rPr lang="en-US" dirty="0"/>
              <a:t>Click to edit Master text styles</a:t>
            </a:r>
          </a:p>
        </p:txBody>
      </p:sp>
      <p:sp>
        <p:nvSpPr>
          <p:cNvPr id="12" name="Text Placeholder 8">
            <a:extLst>
              <a:ext uri="{FF2B5EF4-FFF2-40B4-BE49-F238E27FC236}">
                <a16:creationId xmlns:a16="http://schemas.microsoft.com/office/drawing/2014/main" id="{B0D1492A-C34A-85AB-F573-ABC161FBC9D0}"/>
              </a:ext>
            </a:extLst>
          </p:cNvPr>
          <p:cNvSpPr>
            <a:spLocks noGrp="1"/>
          </p:cNvSpPr>
          <p:nvPr>
            <p:ph type="body" sz="quarter" idx="13" hasCustomPrompt="1"/>
          </p:nvPr>
        </p:nvSpPr>
        <p:spPr>
          <a:xfrm>
            <a:off x="301230" y="98802"/>
            <a:ext cx="4121944" cy="284850"/>
          </a:xfrm>
        </p:spPr>
        <p:txBody>
          <a:bodyPr anchor="ctr">
            <a:noAutofit/>
          </a:bodyPr>
          <a:lstStyle>
            <a:lvl1pPr marL="0" indent="0">
              <a:buNone/>
              <a:defRPr sz="525" spc="0">
                <a:solidFill>
                  <a:schemeClr val="bg2">
                    <a:lumMod val="10000"/>
                    <a:lumOff val="9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Insert chapter name or title of document</a:t>
            </a:r>
            <a:endParaRPr lang="en-US" dirty="0"/>
          </a:p>
        </p:txBody>
      </p:sp>
      <p:cxnSp>
        <p:nvCxnSpPr>
          <p:cNvPr id="5" name="Straight Connector 4">
            <a:extLst>
              <a:ext uri="{FF2B5EF4-FFF2-40B4-BE49-F238E27FC236}">
                <a16:creationId xmlns:a16="http://schemas.microsoft.com/office/drawing/2014/main" id="{05E0D2B2-4560-C4E0-7D0C-B8F1B49ED215}"/>
              </a:ext>
            </a:extLst>
          </p:cNvPr>
          <p:cNvCxnSpPr>
            <a:cxnSpLocks/>
          </p:cNvCxnSpPr>
          <p:nvPr userDrawn="1"/>
        </p:nvCxnSpPr>
        <p:spPr>
          <a:xfrm>
            <a:off x="187988" y="383652"/>
            <a:ext cx="6482029" cy="0"/>
          </a:xfrm>
          <a:prstGeom prst="line">
            <a:avLst/>
          </a:prstGeom>
          <a:ln>
            <a:solidFill>
              <a:schemeClr val="bg2">
                <a:lumMod val="10000"/>
                <a:lumOff val="9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4E5006A3-06E2-C58C-2095-431E555C4F8E}"/>
              </a:ext>
            </a:extLst>
          </p:cNvPr>
          <p:cNvSpPr txBox="1">
            <a:spLocks/>
          </p:cNvSpPr>
          <p:nvPr userDrawn="1"/>
        </p:nvSpPr>
        <p:spPr>
          <a:xfrm>
            <a:off x="774353" y="98803"/>
            <a:ext cx="5915025" cy="284849"/>
          </a:xfrm>
          <a:prstGeom prst="rect">
            <a:avLst/>
          </a:prstGeom>
        </p:spPr>
        <p:txBody>
          <a:bodyPr vert="horz" lIns="68580" tIns="34290" rIns="68580" bIns="3429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 dirty="0">
                <a:solidFill>
                  <a:schemeClr val="bg2">
                    <a:lumMod val="10000"/>
                    <a:lumOff val="90000"/>
                  </a:schemeClr>
                </a:solidFill>
                <a:latin typeface="+mn-lt"/>
              </a:rPr>
              <a:t>Queensland Government</a:t>
            </a:r>
            <a:endParaRPr lang="en-AU" sz="600" dirty="0">
              <a:solidFill>
                <a:schemeClr val="bg2">
                  <a:lumMod val="10000"/>
                  <a:lumOff val="90000"/>
                </a:schemeClr>
              </a:solidFill>
              <a:latin typeface="+mn-lt"/>
            </a:endParaRPr>
          </a:p>
        </p:txBody>
      </p:sp>
      <p:pic>
        <p:nvPicPr>
          <p:cNvPr id="4" name="Picture 8">
            <a:extLst>
              <a:ext uri="{FF2B5EF4-FFF2-40B4-BE49-F238E27FC236}">
                <a16:creationId xmlns:a16="http://schemas.microsoft.com/office/drawing/2014/main" id="{96467A77-D873-DE96-AD38-61F8B51A12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10" name="Date Placeholder 9">
            <a:extLst>
              <a:ext uri="{FF2B5EF4-FFF2-40B4-BE49-F238E27FC236}">
                <a16:creationId xmlns:a16="http://schemas.microsoft.com/office/drawing/2014/main" id="{D87B65BB-A256-72D7-3264-E5F2DDC01C62}"/>
              </a:ext>
            </a:extLst>
          </p:cNvPr>
          <p:cNvSpPr>
            <a:spLocks noGrp="1"/>
          </p:cNvSpPr>
          <p:nvPr>
            <p:ph type="dt" sz="half" idx="14"/>
          </p:nvPr>
        </p:nvSpPr>
        <p:spPr/>
        <p:txBody>
          <a:bodyPr/>
          <a:lstStyle/>
          <a:p>
            <a:endParaRPr lang="en-AU" dirty="0"/>
          </a:p>
        </p:txBody>
      </p:sp>
      <p:sp>
        <p:nvSpPr>
          <p:cNvPr id="11" name="Footer Placeholder 10">
            <a:extLst>
              <a:ext uri="{FF2B5EF4-FFF2-40B4-BE49-F238E27FC236}">
                <a16:creationId xmlns:a16="http://schemas.microsoft.com/office/drawing/2014/main" id="{13716A47-952A-81F5-B605-DB62B697F976}"/>
              </a:ext>
            </a:extLst>
          </p:cNvPr>
          <p:cNvSpPr>
            <a:spLocks noGrp="1"/>
          </p:cNvSpPr>
          <p:nvPr>
            <p:ph type="ftr" sz="quarter" idx="15"/>
          </p:nvPr>
        </p:nvSpPr>
        <p:spPr/>
        <p:txBody>
          <a:bodyPr/>
          <a:lstStyle/>
          <a:p>
            <a:endParaRPr lang="en-AU" dirty="0"/>
          </a:p>
        </p:txBody>
      </p:sp>
      <p:sp>
        <p:nvSpPr>
          <p:cNvPr id="15" name="Slide Number Placeholder 14">
            <a:extLst>
              <a:ext uri="{FF2B5EF4-FFF2-40B4-BE49-F238E27FC236}">
                <a16:creationId xmlns:a16="http://schemas.microsoft.com/office/drawing/2014/main" id="{D17DC109-5746-D7F6-49A4-E887D3287C12}"/>
              </a:ext>
            </a:extLst>
          </p:cNvPr>
          <p:cNvSpPr>
            <a:spLocks noGrp="1"/>
          </p:cNvSpPr>
          <p:nvPr>
            <p:ph type="sldNum" sz="quarter" idx="16"/>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8605241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ight: Chapter Slide with Number">
    <p:bg>
      <p:bgPr>
        <a:solidFill>
          <a:schemeClr val="tx1"/>
        </a:soli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31883" y="0"/>
            <a:ext cx="6989885"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6858000" cy="5143500"/>
          </a:xfrm>
          <a:prstGeom prst="rect">
            <a:avLst/>
          </a:prstGeom>
          <a:gradFill flip="none" rotWithShape="1">
            <a:gsLst>
              <a:gs pos="0">
                <a:schemeClr val="tx1">
                  <a:lumMod val="85000"/>
                </a:schemeClr>
              </a:gs>
              <a:gs pos="0">
                <a:schemeClr val="tx1">
                  <a:lumMod val="85000"/>
                </a:schemeClr>
              </a:gs>
              <a:gs pos="64000">
                <a:schemeClr val="tx1">
                  <a:lumMod val="95000"/>
                  <a:alpha val="60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7A091252-B6D9-5AF4-4833-E2222F38CF0C}"/>
              </a:ext>
            </a:extLst>
          </p:cNvPr>
          <p:cNvSpPr>
            <a:spLocks noGrp="1"/>
          </p:cNvSpPr>
          <p:nvPr>
            <p:ph type="ctrTitle"/>
          </p:nvPr>
        </p:nvSpPr>
        <p:spPr>
          <a:xfrm>
            <a:off x="1885776" y="962113"/>
            <a:ext cx="4409246" cy="1670363"/>
          </a:xfrm>
          <a:noFill/>
        </p:spPr>
        <p:txBody>
          <a:bodyPr anchor="b">
            <a:normAutofit/>
          </a:bodyPr>
          <a:lstStyle>
            <a:lvl1pPr algn="l">
              <a:defRPr sz="2700">
                <a:solidFill>
                  <a:schemeClr val="bg1"/>
                </a:solidFill>
              </a:defRPr>
            </a:lvl1pPr>
          </a:lstStyle>
          <a:p>
            <a:r>
              <a:rPr lang="en-US" dirty="0"/>
              <a:t>Click to edit Master title style</a:t>
            </a:r>
            <a:endParaRPr lang="en-AU" dirty="0"/>
          </a:p>
        </p:txBody>
      </p:sp>
      <p:sp>
        <p:nvSpPr>
          <p:cNvPr id="3" name="Subtitle 2">
            <a:extLst>
              <a:ext uri="{FF2B5EF4-FFF2-40B4-BE49-F238E27FC236}">
                <a16:creationId xmlns:a16="http://schemas.microsoft.com/office/drawing/2014/main" id="{7C7B7479-93BD-1A55-AC76-0E3A3F228E68}"/>
              </a:ext>
            </a:extLst>
          </p:cNvPr>
          <p:cNvSpPr>
            <a:spLocks noGrp="1"/>
          </p:cNvSpPr>
          <p:nvPr>
            <p:ph type="subTitle" idx="1"/>
          </p:nvPr>
        </p:nvSpPr>
        <p:spPr>
          <a:xfrm>
            <a:off x="1885776" y="2701533"/>
            <a:ext cx="4409246" cy="442725"/>
          </a:xfrm>
          <a:noFill/>
        </p:spPr>
        <p:txBody>
          <a:bodyPr/>
          <a:lstStyle>
            <a:lvl1pPr marL="0" indent="0" algn="l">
              <a:buNone/>
              <a:defRPr sz="1350">
                <a:solidFill>
                  <a:schemeClr val="bg1"/>
                </a:solidFill>
              </a:defRPr>
            </a:lvl1pPr>
            <a:lvl2pPr marL="257162" indent="0" algn="ctr">
              <a:buNone/>
              <a:defRPr sz="1125"/>
            </a:lvl2pPr>
            <a:lvl3pPr marL="514325" indent="0" algn="ctr">
              <a:buNone/>
              <a:defRPr sz="1013"/>
            </a:lvl3pPr>
            <a:lvl4pPr marL="771487" indent="0" algn="ctr">
              <a:buNone/>
              <a:defRPr sz="900"/>
            </a:lvl4pPr>
            <a:lvl5pPr marL="1028649" indent="0" algn="ctr">
              <a:buNone/>
              <a:defRPr sz="900"/>
            </a:lvl5pPr>
            <a:lvl6pPr marL="1285811" indent="0" algn="ctr">
              <a:buNone/>
              <a:defRPr sz="900"/>
            </a:lvl6pPr>
            <a:lvl7pPr marL="1542974" indent="0" algn="ctr">
              <a:buNone/>
              <a:defRPr sz="900"/>
            </a:lvl7pPr>
            <a:lvl8pPr marL="1800135" indent="0" algn="ctr">
              <a:buNone/>
              <a:defRPr sz="900"/>
            </a:lvl8pPr>
            <a:lvl9pPr marL="2057297" indent="0" algn="ctr">
              <a:buNone/>
              <a:defRPr sz="900"/>
            </a:lvl9pPr>
          </a:lstStyle>
          <a:p>
            <a:r>
              <a:rPr lang="en-US" dirty="0"/>
              <a:t>Click to edit Master subtitle style</a:t>
            </a:r>
            <a:endParaRPr lang="en-AU" dirty="0"/>
          </a:p>
        </p:txBody>
      </p:sp>
      <p:cxnSp>
        <p:nvCxnSpPr>
          <p:cNvPr id="16" name="Straight Connector 15">
            <a:extLst>
              <a:ext uri="{FF2B5EF4-FFF2-40B4-BE49-F238E27FC236}">
                <a16:creationId xmlns:a16="http://schemas.microsoft.com/office/drawing/2014/main" id="{041BBF97-45B8-EA7D-2989-7DD71D6A38A4}"/>
              </a:ext>
            </a:extLst>
          </p:cNvPr>
          <p:cNvCxnSpPr>
            <a:cxnSpLocks/>
          </p:cNvCxnSpPr>
          <p:nvPr userDrawn="1"/>
        </p:nvCxnSpPr>
        <p:spPr>
          <a:xfrm>
            <a:off x="187988" y="383652"/>
            <a:ext cx="6482029" cy="0"/>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774353" y="98803"/>
            <a:ext cx="5915025" cy="284849"/>
          </a:xfrm>
          <a:prstGeom prst="rect">
            <a:avLst/>
          </a:prstGeom>
        </p:spPr>
        <p:txBody>
          <a:bodyPr vert="horz" lIns="68580" tIns="34290" rIns="68580" bIns="3429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 dirty="0">
                <a:solidFill>
                  <a:schemeClr val="bg1"/>
                </a:solidFill>
                <a:latin typeface="+mn-lt"/>
              </a:rPr>
              <a:t>Queensland Government</a:t>
            </a:r>
            <a:endParaRPr lang="en-AU" sz="600" dirty="0">
              <a:solidFill>
                <a:schemeClr val="bg1"/>
              </a:solidFill>
              <a:latin typeface="+mn-lt"/>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296381" y="980822"/>
            <a:ext cx="1293019" cy="1590933"/>
          </a:xfrm>
        </p:spPr>
        <p:txBody>
          <a:bodyPr>
            <a:noAutofit/>
          </a:bodyPr>
          <a:lstStyle>
            <a:lvl1pPr marL="0" indent="0" algn="r">
              <a:buNone/>
              <a:defRPr sz="7200" b="0">
                <a:ln>
                  <a:noFill/>
                </a:ln>
                <a:solidFill>
                  <a:schemeClr val="bg2"/>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27</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1699591" y="962109"/>
            <a:ext cx="0" cy="2182145"/>
          </a:xfrm>
          <a:prstGeom prst="line">
            <a:avLst/>
          </a:prstGeom>
          <a:ln>
            <a:solidFill>
              <a:schemeClr val="bg2"/>
            </a:solidFill>
          </a:ln>
        </p:spPr>
        <p:style>
          <a:lnRef idx="1">
            <a:schemeClr val="accent2"/>
          </a:lnRef>
          <a:fillRef idx="0">
            <a:schemeClr val="accent2"/>
          </a:fillRef>
          <a:effectRef idx="0">
            <a:schemeClr val="accent2"/>
          </a:effectRef>
          <a:fontRef idx="minor">
            <a:schemeClr val="tx1"/>
          </a:fontRef>
        </p:style>
      </p:cxnSp>
      <p:pic>
        <p:nvPicPr>
          <p:cNvPr id="4" name="Picture 8">
            <a:extLst>
              <a:ext uri="{FF2B5EF4-FFF2-40B4-BE49-F238E27FC236}">
                <a16:creationId xmlns:a16="http://schemas.microsoft.com/office/drawing/2014/main" id="{9A66F2CA-A81A-E6A7-43A7-92E3E361F9A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32964" y="4650886"/>
            <a:ext cx="1694302" cy="286865"/>
          </a:xfrm>
          <a:prstGeom prst="rect">
            <a:avLst/>
          </a:prstGeom>
        </p:spPr>
      </p:pic>
      <p:sp>
        <p:nvSpPr>
          <p:cNvPr id="7" name="Date Placeholder 6">
            <a:extLst>
              <a:ext uri="{FF2B5EF4-FFF2-40B4-BE49-F238E27FC236}">
                <a16:creationId xmlns:a16="http://schemas.microsoft.com/office/drawing/2014/main" id="{8CC9C89E-0C39-CF1D-6E00-D24FAD3A819F}"/>
              </a:ext>
            </a:extLst>
          </p:cNvPr>
          <p:cNvSpPr>
            <a:spLocks noGrp="1"/>
          </p:cNvSpPr>
          <p:nvPr>
            <p:ph type="dt" sz="half" idx="14"/>
          </p:nvPr>
        </p:nvSpPr>
        <p:spPr/>
        <p:txBody>
          <a:bodyPr/>
          <a:lstStyle/>
          <a:p>
            <a:endParaRPr lang="en-AU"/>
          </a:p>
        </p:txBody>
      </p:sp>
      <p:sp>
        <p:nvSpPr>
          <p:cNvPr id="8" name="Footer Placeholder 7">
            <a:extLst>
              <a:ext uri="{FF2B5EF4-FFF2-40B4-BE49-F238E27FC236}">
                <a16:creationId xmlns:a16="http://schemas.microsoft.com/office/drawing/2014/main" id="{3C844639-7CF5-B96B-DBAB-F65BADEC41D7}"/>
              </a:ext>
            </a:extLst>
          </p:cNvPr>
          <p:cNvSpPr>
            <a:spLocks noGrp="1"/>
          </p:cNvSpPr>
          <p:nvPr>
            <p:ph type="ftr" sz="quarter" idx="15"/>
          </p:nvPr>
        </p:nvSpPr>
        <p:spPr/>
        <p:txBody>
          <a:bodyPr/>
          <a:lstStyle/>
          <a:p>
            <a:endParaRPr lang="en-AU" dirty="0"/>
          </a:p>
        </p:txBody>
      </p:sp>
      <p:sp>
        <p:nvSpPr>
          <p:cNvPr id="9" name="Slide Number Placeholder 8">
            <a:extLst>
              <a:ext uri="{FF2B5EF4-FFF2-40B4-BE49-F238E27FC236}">
                <a16:creationId xmlns:a16="http://schemas.microsoft.com/office/drawing/2014/main" id="{DDB019DF-1EAD-F133-F0EB-D0F9E5E09540}"/>
              </a:ext>
            </a:extLst>
          </p:cNvPr>
          <p:cNvSpPr>
            <a:spLocks noGrp="1"/>
          </p:cNvSpPr>
          <p:nvPr>
            <p:ph type="sldNum" sz="quarter" idx="16"/>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1190508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ight: Blank slide - Simpl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0217D-41A9-6CD0-9521-980F01264B64}"/>
              </a:ext>
            </a:extLst>
          </p:cNvPr>
          <p:cNvSpPr>
            <a:spLocks noGrp="1"/>
          </p:cNvSpPr>
          <p:nvPr>
            <p:ph type="title"/>
          </p:nvPr>
        </p:nvSpPr>
        <p:spPr>
          <a:xfrm>
            <a:off x="471488" y="3714407"/>
            <a:ext cx="5915025" cy="620899"/>
          </a:xfrm>
        </p:spPr>
        <p:txBody>
          <a:bodyPr/>
          <a:lstStyle/>
          <a:p>
            <a:r>
              <a:rPr lang="en-GB"/>
              <a:t>Click to edit Master title style</a:t>
            </a:r>
            <a:endParaRPr lang="en-US"/>
          </a:p>
        </p:txBody>
      </p:sp>
      <p:pic>
        <p:nvPicPr>
          <p:cNvPr id="4" name="Picture 8">
            <a:extLst>
              <a:ext uri="{FF2B5EF4-FFF2-40B4-BE49-F238E27FC236}">
                <a16:creationId xmlns:a16="http://schemas.microsoft.com/office/drawing/2014/main" id="{D48B7A14-6CF6-7885-4B6D-B707BB8C727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8" name="Date Placeholder 7">
            <a:extLst>
              <a:ext uri="{FF2B5EF4-FFF2-40B4-BE49-F238E27FC236}">
                <a16:creationId xmlns:a16="http://schemas.microsoft.com/office/drawing/2014/main" id="{48D184DF-0B55-8C15-2A5C-52830F19596D}"/>
              </a:ext>
            </a:extLst>
          </p:cNvPr>
          <p:cNvSpPr>
            <a:spLocks noGrp="1"/>
          </p:cNvSpPr>
          <p:nvPr>
            <p:ph type="dt" sz="half" idx="10"/>
          </p:nvPr>
        </p:nvSpPr>
        <p:spPr/>
        <p:txBody>
          <a:bodyPr/>
          <a:lstStyle/>
          <a:p>
            <a:endParaRPr lang="en-AU"/>
          </a:p>
        </p:txBody>
      </p:sp>
      <p:sp>
        <p:nvSpPr>
          <p:cNvPr id="9" name="Footer Placeholder 8">
            <a:extLst>
              <a:ext uri="{FF2B5EF4-FFF2-40B4-BE49-F238E27FC236}">
                <a16:creationId xmlns:a16="http://schemas.microsoft.com/office/drawing/2014/main" id="{E595AAEA-0BD1-BEDE-32A5-4C736C1EBFE7}"/>
              </a:ext>
            </a:extLst>
          </p:cNvPr>
          <p:cNvSpPr>
            <a:spLocks noGrp="1"/>
          </p:cNvSpPr>
          <p:nvPr>
            <p:ph type="ftr" sz="quarter" idx="11"/>
          </p:nvPr>
        </p:nvSpPr>
        <p:spPr/>
        <p:txBody>
          <a:bodyPr/>
          <a:lstStyle/>
          <a:p>
            <a:endParaRPr lang="en-AU" dirty="0"/>
          </a:p>
        </p:txBody>
      </p:sp>
      <p:sp>
        <p:nvSpPr>
          <p:cNvPr id="10" name="Slide Number Placeholder 9">
            <a:extLst>
              <a:ext uri="{FF2B5EF4-FFF2-40B4-BE49-F238E27FC236}">
                <a16:creationId xmlns:a16="http://schemas.microsoft.com/office/drawing/2014/main" id="{20F392CA-45A9-E385-BC8B-EB8A2130684B}"/>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338926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ght: Agenda slide">
    <p:bg>
      <p:bgPr>
        <a:solidFill>
          <a:schemeClr val="tx1"/>
        </a:solidFill>
        <a:effectLst/>
      </p:bgPr>
    </p:bg>
    <p:spTree>
      <p:nvGrpSpPr>
        <p:cNvPr id="1" name=""/>
        <p:cNvGrpSpPr/>
        <p:nvPr/>
      </p:nvGrpSpPr>
      <p:grpSpPr>
        <a:xfrm>
          <a:off x="0" y="0"/>
          <a:ext cx="0" cy="0"/>
          <a:chOff x="0" y="0"/>
          <a:chExt cx="0" cy="0"/>
        </a:xfrm>
      </p:grpSpPr>
      <p:pic>
        <p:nvPicPr>
          <p:cNvPr id="5" name="Picture 4" descr="A black and blue lines&#10;&#10;AI-generated content may be incorrect.">
            <a:extLst>
              <a:ext uri="{FF2B5EF4-FFF2-40B4-BE49-F238E27FC236}">
                <a16:creationId xmlns:a16="http://schemas.microsoft.com/office/drawing/2014/main" id="{37B7C50C-C634-2DBB-6A86-444EAE7172D0}"/>
              </a:ext>
            </a:extLst>
          </p:cNvPr>
          <p:cNvPicPr>
            <a:picLocks noGrp="1" noRot="1" noChangeAspect="1" noMove="1" noResize="1" noEditPoints="1" noAdjustHandles="1" noChangeArrowheads="1" noChangeShapeType="1" noCrop="1"/>
          </p:cNvPicPr>
          <p:nvPr userDrawn="1"/>
        </p:nvPicPr>
        <p:blipFill>
          <a:blip r:embed="rId2">
            <a:alphaModFix amt="7000"/>
          </a:blip>
          <a:stretch>
            <a:fillRect/>
          </a:stretch>
        </p:blipFill>
        <p:spPr>
          <a:xfrm>
            <a:off x="-131883" y="0"/>
            <a:ext cx="6989885" cy="5202996"/>
          </a:xfrm>
          <a:prstGeom prst="rect">
            <a:avLst/>
          </a:prstGeom>
        </p:spPr>
      </p:pic>
      <p:sp>
        <p:nvSpPr>
          <p:cNvPr id="18" name="Rectangle 17">
            <a:extLst>
              <a:ext uri="{FF2B5EF4-FFF2-40B4-BE49-F238E27FC236}">
                <a16:creationId xmlns:a16="http://schemas.microsoft.com/office/drawing/2014/main" id="{966EDDFD-A024-A6D0-537B-A37277A81ED4}"/>
              </a:ext>
            </a:extLst>
          </p:cNvPr>
          <p:cNvSpPr/>
          <p:nvPr userDrawn="1"/>
        </p:nvSpPr>
        <p:spPr>
          <a:xfrm>
            <a:off x="0" y="0"/>
            <a:ext cx="6858000" cy="5143500"/>
          </a:xfrm>
          <a:prstGeom prst="rect">
            <a:avLst/>
          </a:prstGeom>
          <a:gradFill flip="none" rotWithShape="1">
            <a:gsLst>
              <a:gs pos="0">
                <a:srgbClr val="004386"/>
              </a:gs>
              <a:gs pos="0">
                <a:schemeClr val="tx1">
                  <a:lumMod val="85000"/>
                </a:schemeClr>
              </a:gs>
              <a:gs pos="64000">
                <a:schemeClr val="tx1">
                  <a:alpha val="3100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6" name="Straight Connector 15">
            <a:extLst>
              <a:ext uri="{FF2B5EF4-FFF2-40B4-BE49-F238E27FC236}">
                <a16:creationId xmlns:a16="http://schemas.microsoft.com/office/drawing/2014/main" id="{041BBF97-45B8-EA7D-2989-7DD71D6A38A4}"/>
              </a:ext>
            </a:extLst>
          </p:cNvPr>
          <p:cNvCxnSpPr>
            <a:cxnSpLocks/>
          </p:cNvCxnSpPr>
          <p:nvPr userDrawn="1"/>
        </p:nvCxnSpPr>
        <p:spPr>
          <a:xfrm>
            <a:off x="187988" y="383652"/>
            <a:ext cx="6482029" cy="0"/>
          </a:xfrm>
          <a:prstGeom prst="line">
            <a:avLst/>
          </a:prstGeom>
          <a:ln>
            <a:solidFill>
              <a:schemeClr val="bg2">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7" name="Title 1">
            <a:extLst>
              <a:ext uri="{FF2B5EF4-FFF2-40B4-BE49-F238E27FC236}">
                <a16:creationId xmlns:a16="http://schemas.microsoft.com/office/drawing/2014/main" id="{285BBE03-F80B-EDC1-4866-AED1AD1FA627}"/>
              </a:ext>
            </a:extLst>
          </p:cNvPr>
          <p:cNvSpPr txBox="1">
            <a:spLocks/>
          </p:cNvSpPr>
          <p:nvPr userDrawn="1"/>
        </p:nvSpPr>
        <p:spPr>
          <a:xfrm>
            <a:off x="774353" y="98803"/>
            <a:ext cx="5915025" cy="284849"/>
          </a:xfrm>
          <a:prstGeom prst="rect">
            <a:avLst/>
          </a:prstGeom>
        </p:spPr>
        <p:txBody>
          <a:bodyPr vert="horz" lIns="68580" tIns="34290" rIns="68580" bIns="3429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 dirty="0">
                <a:solidFill>
                  <a:schemeClr val="bg1"/>
                </a:solidFill>
              </a:rPr>
              <a:t>Queensland Government</a:t>
            </a:r>
            <a:endParaRPr lang="en-AU" sz="600" dirty="0">
              <a:solidFill>
                <a:schemeClr val="bg1"/>
              </a:solidFill>
            </a:endParaRPr>
          </a:p>
        </p:txBody>
      </p:sp>
      <p:sp>
        <p:nvSpPr>
          <p:cNvPr id="20" name="Text Placeholder 19">
            <a:extLst>
              <a:ext uri="{FF2B5EF4-FFF2-40B4-BE49-F238E27FC236}">
                <a16:creationId xmlns:a16="http://schemas.microsoft.com/office/drawing/2014/main" id="{94EC98FB-6C8B-D878-689A-B85DE505A51F}"/>
              </a:ext>
            </a:extLst>
          </p:cNvPr>
          <p:cNvSpPr>
            <a:spLocks noGrp="1"/>
          </p:cNvSpPr>
          <p:nvPr>
            <p:ph type="body" sz="quarter" idx="13" hasCustomPrompt="1"/>
          </p:nvPr>
        </p:nvSpPr>
        <p:spPr>
          <a:xfrm>
            <a:off x="187988" y="980822"/>
            <a:ext cx="2314575" cy="1590933"/>
          </a:xfrm>
        </p:spPr>
        <p:txBody>
          <a:bodyPr>
            <a:noAutofit/>
          </a:bodyPr>
          <a:lstStyle>
            <a:lvl1pPr marL="0" indent="0" algn="r">
              <a:buNone/>
              <a:defRPr sz="3300" b="1">
                <a:ln>
                  <a:noFill/>
                </a:ln>
                <a:solidFill>
                  <a:schemeClr val="bg1"/>
                </a:solidFill>
                <a:latin typeface="Times New Roman" panose="02020603050405020304" pitchFamily="18" charset="0"/>
                <a:ea typeface="Noto Serif" panose="02020502060505020204" pitchFamily="18" charset="0"/>
                <a:cs typeface="Times New Roman" panose="02020603050405020304" pitchFamily="18" charset="0"/>
              </a:defRPr>
            </a:lvl1pPr>
            <a:lvl2pPr>
              <a:defRPr>
                <a:latin typeface="Noto Serif Medium" panose="02020502060505020204" pitchFamily="18" charset="0"/>
                <a:ea typeface="Noto Serif Medium" panose="02020502060505020204" pitchFamily="18" charset="0"/>
                <a:cs typeface="Noto Serif Medium" panose="02020502060505020204" pitchFamily="18" charset="0"/>
              </a:defRPr>
            </a:lvl2pPr>
            <a:lvl3pPr>
              <a:defRPr>
                <a:latin typeface="Noto Serif Medium" panose="02020502060505020204" pitchFamily="18" charset="0"/>
                <a:ea typeface="Noto Serif Medium" panose="02020502060505020204" pitchFamily="18" charset="0"/>
                <a:cs typeface="Noto Serif Medium" panose="02020502060505020204" pitchFamily="18" charset="0"/>
              </a:defRPr>
            </a:lvl3pPr>
            <a:lvl4pPr>
              <a:defRPr>
                <a:latin typeface="Noto Serif Medium" panose="02020502060505020204" pitchFamily="18" charset="0"/>
                <a:ea typeface="Noto Serif Medium" panose="02020502060505020204" pitchFamily="18" charset="0"/>
                <a:cs typeface="Noto Serif Medium" panose="02020502060505020204" pitchFamily="18" charset="0"/>
              </a:defRPr>
            </a:lvl4pPr>
            <a:lvl5pPr>
              <a:defRPr>
                <a:latin typeface="Noto Serif Medium" panose="02020502060505020204" pitchFamily="18" charset="0"/>
                <a:ea typeface="Noto Serif Medium" panose="02020502060505020204" pitchFamily="18" charset="0"/>
                <a:cs typeface="Noto Serif Medium" panose="02020502060505020204" pitchFamily="18" charset="0"/>
              </a:defRPr>
            </a:lvl5pPr>
          </a:lstStyle>
          <a:p>
            <a:pPr lvl="0"/>
            <a:r>
              <a:rPr lang="en-US" dirty="0"/>
              <a:t>Agenda</a:t>
            </a:r>
          </a:p>
        </p:txBody>
      </p:sp>
      <p:cxnSp>
        <p:nvCxnSpPr>
          <p:cNvPr id="24" name="Straight Connector 23">
            <a:extLst>
              <a:ext uri="{FF2B5EF4-FFF2-40B4-BE49-F238E27FC236}">
                <a16:creationId xmlns:a16="http://schemas.microsoft.com/office/drawing/2014/main" id="{EA132404-153C-E874-D86B-F8A9484C31A8}"/>
              </a:ext>
            </a:extLst>
          </p:cNvPr>
          <p:cNvCxnSpPr>
            <a:cxnSpLocks/>
          </p:cNvCxnSpPr>
          <p:nvPr userDrawn="1"/>
        </p:nvCxnSpPr>
        <p:spPr>
          <a:xfrm>
            <a:off x="2666054" y="962109"/>
            <a:ext cx="0" cy="2182145"/>
          </a:xfrm>
          <a:prstGeom prst="line">
            <a:avLst/>
          </a:prstGeom>
          <a:ln>
            <a:solidFill>
              <a:schemeClr val="bg2"/>
            </a:solidFill>
          </a:ln>
        </p:spPr>
        <p:style>
          <a:lnRef idx="1">
            <a:schemeClr val="accent4"/>
          </a:lnRef>
          <a:fillRef idx="0">
            <a:schemeClr val="accent4"/>
          </a:fillRef>
          <a:effectRef idx="0">
            <a:schemeClr val="accent4"/>
          </a:effectRef>
          <a:fontRef idx="minor">
            <a:schemeClr val="tx1"/>
          </a:fontRef>
        </p:style>
      </p:cxnSp>
      <p:sp>
        <p:nvSpPr>
          <p:cNvPr id="7" name="Content Placeholder 6">
            <a:extLst>
              <a:ext uri="{FF2B5EF4-FFF2-40B4-BE49-F238E27FC236}">
                <a16:creationId xmlns:a16="http://schemas.microsoft.com/office/drawing/2014/main" id="{75A0845D-7A81-5620-DE28-A3FC858791E1}"/>
              </a:ext>
            </a:extLst>
          </p:cNvPr>
          <p:cNvSpPr>
            <a:spLocks noGrp="1"/>
          </p:cNvSpPr>
          <p:nvPr>
            <p:ph sz="quarter" idx="14"/>
          </p:nvPr>
        </p:nvSpPr>
        <p:spPr>
          <a:xfrm>
            <a:off x="2784874" y="980817"/>
            <a:ext cx="3556139" cy="2827338"/>
          </a:xfrm>
        </p:spPr>
        <p:txBody>
          <a:bodyPr>
            <a:normAutofit/>
          </a:bodyPr>
          <a:lstStyle>
            <a:lvl1pPr marL="257162" indent="-257162">
              <a:buFont typeface="+mj-lt"/>
              <a:buAutoNum type="arabicPeriod"/>
              <a:defRPr sz="1050"/>
            </a:lvl1pPr>
            <a:lvl2pPr marL="514325" indent="-257162">
              <a:buFont typeface="+mj-lt"/>
              <a:buAutoNum type="arabicPeriod"/>
              <a:defRPr sz="825"/>
            </a:lvl2pPr>
            <a:lvl3pPr marL="685766" indent="-171442">
              <a:buFont typeface="+mj-lt"/>
              <a:buAutoNum type="arabicPeriod"/>
              <a:defRPr sz="788"/>
            </a:lvl3pPr>
            <a:lvl4pPr marL="942929" indent="-171442">
              <a:buFont typeface="+mj-lt"/>
              <a:buAutoNum type="arabicPeriod"/>
              <a:defRPr sz="750"/>
            </a:lvl4pPr>
            <a:lvl5pPr marL="1200090" indent="-171442">
              <a:buFont typeface="+mj-lt"/>
              <a:buAutoNum type="arabicPeriod"/>
              <a:defRPr sz="7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3" name="Picture 8">
            <a:extLst>
              <a:ext uri="{FF2B5EF4-FFF2-40B4-BE49-F238E27FC236}">
                <a16:creationId xmlns:a16="http://schemas.microsoft.com/office/drawing/2014/main" id="{7166FCC6-7040-D4DC-3FAF-141AEE55139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32964" y="4650886"/>
            <a:ext cx="1694302" cy="286865"/>
          </a:xfrm>
          <a:prstGeom prst="rect">
            <a:avLst/>
          </a:prstGeom>
        </p:spPr>
      </p:pic>
      <p:sp>
        <p:nvSpPr>
          <p:cNvPr id="4" name="Date Placeholder 3">
            <a:extLst>
              <a:ext uri="{FF2B5EF4-FFF2-40B4-BE49-F238E27FC236}">
                <a16:creationId xmlns:a16="http://schemas.microsoft.com/office/drawing/2014/main" id="{080A7A82-7EA1-F1F9-0CE0-06316CD32FFB}"/>
              </a:ext>
            </a:extLst>
          </p:cNvPr>
          <p:cNvSpPr>
            <a:spLocks noGrp="1"/>
          </p:cNvSpPr>
          <p:nvPr>
            <p:ph type="dt" sz="half" idx="15"/>
          </p:nvPr>
        </p:nvSpPr>
        <p:spPr/>
        <p:txBody>
          <a:bodyPr/>
          <a:lstStyle/>
          <a:p>
            <a:endParaRPr lang="en-AU"/>
          </a:p>
        </p:txBody>
      </p:sp>
      <p:sp>
        <p:nvSpPr>
          <p:cNvPr id="6" name="Footer Placeholder 5">
            <a:extLst>
              <a:ext uri="{FF2B5EF4-FFF2-40B4-BE49-F238E27FC236}">
                <a16:creationId xmlns:a16="http://schemas.microsoft.com/office/drawing/2014/main" id="{D2668A8E-4B36-264A-6B58-67736DBC38FE}"/>
              </a:ext>
            </a:extLst>
          </p:cNvPr>
          <p:cNvSpPr>
            <a:spLocks noGrp="1"/>
          </p:cNvSpPr>
          <p:nvPr>
            <p:ph type="ftr" sz="quarter" idx="16"/>
          </p:nvPr>
        </p:nvSpPr>
        <p:spPr/>
        <p:txBody>
          <a:bodyPr/>
          <a:lstStyle/>
          <a:p>
            <a:endParaRPr lang="en-AU" dirty="0"/>
          </a:p>
        </p:txBody>
      </p:sp>
      <p:sp>
        <p:nvSpPr>
          <p:cNvPr id="8" name="Slide Number Placeholder 7">
            <a:extLst>
              <a:ext uri="{FF2B5EF4-FFF2-40B4-BE49-F238E27FC236}">
                <a16:creationId xmlns:a16="http://schemas.microsoft.com/office/drawing/2014/main" id="{90A02C9E-FCAC-8EF7-D017-CA3B0696DCEC}"/>
              </a:ext>
            </a:extLst>
          </p:cNvPr>
          <p:cNvSpPr>
            <a:spLocks noGrp="1"/>
          </p:cNvSpPr>
          <p:nvPr>
            <p:ph type="sldNum" sz="quarter" idx="17"/>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572067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ight: Content Basic">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A7B4DF-EA42-D7FD-A929-2AED56A2BF03}"/>
              </a:ext>
            </a:extLst>
          </p:cNvPr>
          <p:cNvSpPr/>
          <p:nvPr userDrawn="1"/>
        </p:nvSpPr>
        <p:spPr>
          <a:xfrm>
            <a:off x="3" y="4371980"/>
            <a:ext cx="6857999" cy="77152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297622" y="484187"/>
            <a:ext cx="4914458" cy="646399"/>
          </a:xfrm>
        </p:spPr>
        <p:txBody>
          <a:bodyPr>
            <a:normAutofit/>
          </a:bodyPr>
          <a:lstStyle>
            <a:lvl1pPr>
              <a:defRPr sz="1800"/>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297657" y="1298575"/>
            <a:ext cx="4914424" cy="2889250"/>
          </a:xfrm>
        </p:spPr>
        <p:txBody>
          <a:bodyPr>
            <a:normAutofit/>
          </a:bodyPr>
          <a:lstStyle>
            <a:lvl1pPr>
              <a:defRPr sz="1050"/>
            </a:lvl1pPr>
            <a:lvl2pPr>
              <a:defRPr sz="825"/>
            </a:lvl2pPr>
            <a:lvl3pPr>
              <a:defRPr sz="788"/>
            </a:lvl3pPr>
            <a:lvl4pPr>
              <a:defRPr sz="750"/>
            </a:lvl4pPr>
            <a:lvl5pPr>
              <a:defRPr sz="7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3" name="Picture 8">
            <a:extLst>
              <a:ext uri="{FF2B5EF4-FFF2-40B4-BE49-F238E27FC236}">
                <a16:creationId xmlns:a16="http://schemas.microsoft.com/office/drawing/2014/main" id="{B432CEAB-969D-28EF-DBE8-CD88A68BD33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4" name="Date Placeholder 3">
            <a:extLst>
              <a:ext uri="{FF2B5EF4-FFF2-40B4-BE49-F238E27FC236}">
                <a16:creationId xmlns:a16="http://schemas.microsoft.com/office/drawing/2014/main" id="{99BC1A94-FFD6-5205-A998-71A516D53012}"/>
              </a:ext>
            </a:extLst>
          </p:cNvPr>
          <p:cNvSpPr>
            <a:spLocks noGrp="1"/>
          </p:cNvSpPr>
          <p:nvPr>
            <p:ph type="dt" sz="half" idx="14"/>
          </p:nvPr>
        </p:nvSpPr>
        <p:spPr/>
        <p:txBody>
          <a:bodyPr/>
          <a:lstStyle/>
          <a:p>
            <a:endParaRPr lang="en-AU"/>
          </a:p>
        </p:txBody>
      </p:sp>
      <p:sp>
        <p:nvSpPr>
          <p:cNvPr id="5" name="Footer Placeholder 4">
            <a:extLst>
              <a:ext uri="{FF2B5EF4-FFF2-40B4-BE49-F238E27FC236}">
                <a16:creationId xmlns:a16="http://schemas.microsoft.com/office/drawing/2014/main" id="{44DA0ACF-9428-0977-4924-D8CAB7D1BF67}"/>
              </a:ext>
            </a:extLst>
          </p:cNvPr>
          <p:cNvSpPr>
            <a:spLocks noGrp="1"/>
          </p:cNvSpPr>
          <p:nvPr>
            <p:ph type="ftr" sz="quarter" idx="15"/>
          </p:nvPr>
        </p:nvSpPr>
        <p:spPr/>
        <p:txBody>
          <a:bodyPr/>
          <a:lstStyle/>
          <a:p>
            <a:endParaRPr lang="en-AU" dirty="0"/>
          </a:p>
        </p:txBody>
      </p:sp>
      <p:sp>
        <p:nvSpPr>
          <p:cNvPr id="10" name="Slide Number Placeholder 9">
            <a:extLst>
              <a:ext uri="{FF2B5EF4-FFF2-40B4-BE49-F238E27FC236}">
                <a16:creationId xmlns:a16="http://schemas.microsoft.com/office/drawing/2014/main" id="{740EF176-7C1F-E27E-A45D-7D46A25A5E1F}"/>
              </a:ext>
            </a:extLst>
          </p:cNvPr>
          <p:cNvSpPr>
            <a:spLocks noGrp="1"/>
          </p:cNvSpPr>
          <p:nvPr>
            <p:ph type="sldNum" sz="quarter" idx="16"/>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42708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ight: Content Basic with Gradient Footer">
    <p:bg>
      <p:bgPr>
        <a:solidFill>
          <a:schemeClr val="tx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FA7B4DF-EA42-D7FD-A929-2AED56A2BF03}"/>
              </a:ext>
            </a:extLst>
          </p:cNvPr>
          <p:cNvSpPr/>
          <p:nvPr userDrawn="1"/>
        </p:nvSpPr>
        <p:spPr>
          <a:xfrm>
            <a:off x="3" y="4516438"/>
            <a:ext cx="6857999" cy="627069"/>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Title 1">
            <a:extLst>
              <a:ext uri="{FF2B5EF4-FFF2-40B4-BE49-F238E27FC236}">
                <a16:creationId xmlns:a16="http://schemas.microsoft.com/office/drawing/2014/main" id="{A29AB28B-28FD-DE36-E69B-23563F195437}"/>
              </a:ext>
            </a:extLst>
          </p:cNvPr>
          <p:cNvSpPr>
            <a:spLocks noGrp="1"/>
          </p:cNvSpPr>
          <p:nvPr>
            <p:ph type="title"/>
          </p:nvPr>
        </p:nvSpPr>
        <p:spPr>
          <a:xfrm>
            <a:off x="297622" y="484188"/>
            <a:ext cx="4914458" cy="639365"/>
          </a:xfrm>
        </p:spPr>
        <p:txBody>
          <a:bodyPr>
            <a:normAutofit/>
          </a:bodyPr>
          <a:lstStyle>
            <a:lvl1pPr>
              <a:defRPr sz="1800">
                <a:solidFill>
                  <a:schemeClr val="bg1"/>
                </a:solidFill>
              </a:defRPr>
            </a:lvl1pPr>
          </a:lstStyle>
          <a:p>
            <a:r>
              <a:rPr lang="en-US"/>
              <a:t>Click to edit Master title style</a:t>
            </a:r>
            <a:endParaRPr lang="en-AU"/>
          </a:p>
        </p:txBody>
      </p:sp>
      <p:sp>
        <p:nvSpPr>
          <p:cNvPr id="8" name="Content Placeholder 7">
            <a:extLst>
              <a:ext uri="{FF2B5EF4-FFF2-40B4-BE49-F238E27FC236}">
                <a16:creationId xmlns:a16="http://schemas.microsoft.com/office/drawing/2014/main" id="{91C1B26D-8E3D-BDF2-39BA-CCA8D8723CDC}"/>
              </a:ext>
            </a:extLst>
          </p:cNvPr>
          <p:cNvSpPr>
            <a:spLocks noGrp="1"/>
          </p:cNvSpPr>
          <p:nvPr>
            <p:ph sz="quarter" idx="13"/>
          </p:nvPr>
        </p:nvSpPr>
        <p:spPr>
          <a:xfrm>
            <a:off x="297657" y="1298575"/>
            <a:ext cx="4914424" cy="2889250"/>
          </a:xfrm>
        </p:spPr>
        <p:txBody>
          <a:bodyPr>
            <a:normAutofit/>
          </a:bodyPr>
          <a:lstStyle>
            <a:lvl1pPr>
              <a:defRPr sz="1050">
                <a:solidFill>
                  <a:schemeClr val="bg1"/>
                </a:solidFill>
              </a:defRPr>
            </a:lvl1pPr>
            <a:lvl2pPr>
              <a:defRPr sz="825">
                <a:solidFill>
                  <a:schemeClr val="bg1"/>
                </a:solidFill>
              </a:defRPr>
            </a:lvl2pPr>
            <a:lvl3pPr>
              <a:defRPr sz="788">
                <a:solidFill>
                  <a:schemeClr val="bg1"/>
                </a:solidFill>
              </a:defRPr>
            </a:lvl3pPr>
            <a:lvl4pPr>
              <a:defRPr sz="750">
                <a:solidFill>
                  <a:schemeClr val="bg1"/>
                </a:solidFill>
              </a:defRPr>
            </a:lvl4pPr>
            <a:lvl5pPr>
              <a:defRPr sz="750">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8">
            <a:extLst>
              <a:ext uri="{FF2B5EF4-FFF2-40B4-BE49-F238E27FC236}">
                <a16:creationId xmlns:a16="http://schemas.microsoft.com/office/drawing/2014/main" id="{CE2543C0-A156-1C47-B324-CAA763D4E87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7" y="4650886"/>
            <a:ext cx="1694296" cy="286865"/>
          </a:xfrm>
          <a:prstGeom prst="rect">
            <a:avLst/>
          </a:prstGeom>
        </p:spPr>
      </p:pic>
      <p:sp>
        <p:nvSpPr>
          <p:cNvPr id="4" name="Date Placeholder 3">
            <a:extLst>
              <a:ext uri="{FF2B5EF4-FFF2-40B4-BE49-F238E27FC236}">
                <a16:creationId xmlns:a16="http://schemas.microsoft.com/office/drawing/2014/main" id="{CF6DD87D-8207-453D-C445-55EDB8991866}"/>
              </a:ext>
            </a:extLst>
          </p:cNvPr>
          <p:cNvSpPr>
            <a:spLocks noGrp="1"/>
          </p:cNvSpPr>
          <p:nvPr>
            <p:ph type="dt" sz="half" idx="14"/>
          </p:nvPr>
        </p:nvSpPr>
        <p:spPr/>
        <p:txBody>
          <a:bodyPr/>
          <a:lstStyle>
            <a:lvl1pPr>
              <a:defRPr>
                <a:solidFill>
                  <a:schemeClr val="tx1"/>
                </a:solidFill>
              </a:defRPr>
            </a:lvl1pPr>
          </a:lstStyle>
          <a:p>
            <a:endParaRPr lang="en-AU"/>
          </a:p>
        </p:txBody>
      </p:sp>
      <p:sp>
        <p:nvSpPr>
          <p:cNvPr id="5" name="Footer Placeholder 4">
            <a:extLst>
              <a:ext uri="{FF2B5EF4-FFF2-40B4-BE49-F238E27FC236}">
                <a16:creationId xmlns:a16="http://schemas.microsoft.com/office/drawing/2014/main" id="{639AC94E-BD63-69E1-DE8E-F4D30DF21E29}"/>
              </a:ext>
            </a:extLst>
          </p:cNvPr>
          <p:cNvSpPr>
            <a:spLocks noGrp="1"/>
          </p:cNvSpPr>
          <p:nvPr>
            <p:ph type="ftr" sz="quarter" idx="15"/>
          </p:nvPr>
        </p:nvSpPr>
        <p:spPr/>
        <p:txBody>
          <a:bodyPr/>
          <a:lstStyle>
            <a:lvl1pPr>
              <a:defRPr>
                <a:solidFill>
                  <a:schemeClr val="tx1"/>
                </a:solidFill>
              </a:defRPr>
            </a:lvl1pPr>
          </a:lstStyle>
          <a:p>
            <a:endParaRPr lang="en-AU" dirty="0"/>
          </a:p>
        </p:txBody>
      </p:sp>
      <p:sp>
        <p:nvSpPr>
          <p:cNvPr id="10" name="Slide Number Placeholder 9">
            <a:extLst>
              <a:ext uri="{FF2B5EF4-FFF2-40B4-BE49-F238E27FC236}">
                <a16:creationId xmlns:a16="http://schemas.microsoft.com/office/drawing/2014/main" id="{301608ED-DAD0-E437-52D7-C78E102941FD}"/>
              </a:ext>
            </a:extLst>
          </p:cNvPr>
          <p:cNvSpPr>
            <a:spLocks noGrp="1"/>
          </p:cNvSpPr>
          <p:nvPr>
            <p:ph type="sldNum" sz="quarter" idx="16"/>
          </p:nvPr>
        </p:nvSpPr>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565727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ight: Comparison Slide">
    <p:bg>
      <p:bgPr>
        <a:solidFill>
          <a:schemeClr val="tx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EF736A7-918D-41AF-4168-8CE7A8ECBC1C}"/>
              </a:ext>
            </a:extLst>
          </p:cNvPr>
          <p:cNvSpPr/>
          <p:nvPr userDrawn="1"/>
        </p:nvSpPr>
        <p:spPr>
          <a:xfrm>
            <a:off x="3" y="4516438"/>
            <a:ext cx="6857999" cy="627069"/>
          </a:xfrm>
          <a:prstGeom prst="rect">
            <a:avLst/>
          </a:prstGeom>
          <a:gradFill>
            <a:gsLst>
              <a:gs pos="0">
                <a:schemeClr val="bg1"/>
              </a:gs>
              <a:gs pos="100000">
                <a:schemeClr val="bg2">
                  <a:shade val="63000"/>
                  <a:satMod val="120000"/>
                </a:schemeClr>
              </a:gs>
            </a:gsLst>
            <a:path path="circle">
              <a:fillToRect l="50000" t="50000" r="50000" b="5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sp>
        <p:nvSpPr>
          <p:cNvPr id="2" name="Title 1">
            <a:extLst>
              <a:ext uri="{FF2B5EF4-FFF2-40B4-BE49-F238E27FC236}">
                <a16:creationId xmlns:a16="http://schemas.microsoft.com/office/drawing/2014/main" id="{131FDF1A-F535-879C-D485-A6CACEB0DA1A}"/>
              </a:ext>
            </a:extLst>
          </p:cNvPr>
          <p:cNvSpPr>
            <a:spLocks noGrp="1"/>
          </p:cNvSpPr>
          <p:nvPr>
            <p:ph type="title"/>
          </p:nvPr>
        </p:nvSpPr>
        <p:spPr>
          <a:xfrm>
            <a:off x="472383" y="484187"/>
            <a:ext cx="4684835" cy="642231"/>
          </a:xfrm>
        </p:spPr>
        <p:txBody>
          <a:bodyPr>
            <a:normAutofit/>
          </a:bodyPr>
          <a:lstStyle>
            <a:lvl1pPr>
              <a:defRPr sz="1800">
                <a:solidFill>
                  <a:schemeClr val="bg1"/>
                </a:solidFill>
              </a:defRPr>
            </a:lvl1pPr>
          </a:lstStyle>
          <a:p>
            <a:r>
              <a:rPr lang="en-US"/>
              <a:t>Click to edit Master title style</a:t>
            </a:r>
            <a:endParaRPr lang="en-AU" dirty="0"/>
          </a:p>
        </p:txBody>
      </p:sp>
      <p:sp>
        <p:nvSpPr>
          <p:cNvPr id="3" name="Text Placeholder 2">
            <a:extLst>
              <a:ext uri="{FF2B5EF4-FFF2-40B4-BE49-F238E27FC236}">
                <a16:creationId xmlns:a16="http://schemas.microsoft.com/office/drawing/2014/main" id="{659AF2C2-BB7C-95B0-F9B1-2F08F54C1007}"/>
              </a:ext>
            </a:extLst>
          </p:cNvPr>
          <p:cNvSpPr>
            <a:spLocks noGrp="1"/>
          </p:cNvSpPr>
          <p:nvPr>
            <p:ph type="body" idx="1"/>
          </p:nvPr>
        </p:nvSpPr>
        <p:spPr>
          <a:xfrm>
            <a:off x="472381" y="1260872"/>
            <a:ext cx="2901255" cy="617934"/>
          </a:xfrm>
        </p:spPr>
        <p:txBody>
          <a:bodyPr anchor="b">
            <a:normAutofit/>
          </a:bodyPr>
          <a:lstStyle>
            <a:lvl1pPr marL="0" indent="0">
              <a:buNone/>
              <a:defRPr sz="1200" b="1" i="0">
                <a:solidFill>
                  <a:schemeClr val="bg1"/>
                </a:solidFill>
                <a:latin typeface="+mn-lt"/>
                <a:ea typeface="Noto Sans" panose="020B0502040504020204" pitchFamily="34" charset="0"/>
                <a:cs typeface="Noto Sans" panose="020B0502040504020204" pitchFamily="34" charset="0"/>
              </a:defRPr>
            </a:lvl1pPr>
            <a:lvl2pPr marL="257162"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4" indent="0">
              <a:buNone/>
              <a:defRPr sz="900" b="1"/>
            </a:lvl7pPr>
            <a:lvl8pPr marL="1800135" indent="0">
              <a:buNone/>
              <a:defRPr sz="900" b="1"/>
            </a:lvl8pPr>
            <a:lvl9pPr marL="2057297" indent="0">
              <a:buNone/>
              <a:defRPr sz="9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A3C19234-C4A5-D874-B757-5DCBEC457A36}"/>
              </a:ext>
            </a:extLst>
          </p:cNvPr>
          <p:cNvSpPr>
            <a:spLocks noGrp="1"/>
          </p:cNvSpPr>
          <p:nvPr>
            <p:ph sz="half" idx="2"/>
          </p:nvPr>
        </p:nvSpPr>
        <p:spPr>
          <a:xfrm>
            <a:off x="472381" y="1878811"/>
            <a:ext cx="2901255" cy="2438013"/>
          </a:xfrm>
        </p:spPr>
        <p:txBody>
          <a:bodyPr>
            <a:normAutofit/>
          </a:bodyPr>
          <a:lstStyle>
            <a:lvl1pPr>
              <a:defRPr sz="788">
                <a:solidFill>
                  <a:schemeClr val="bg1"/>
                </a:solidFill>
              </a:defRPr>
            </a:lvl1pPr>
            <a:lvl2pPr>
              <a:defRPr sz="675">
                <a:solidFill>
                  <a:schemeClr val="bg1"/>
                </a:solidFill>
              </a:defRPr>
            </a:lvl2pPr>
            <a:lvl3pPr>
              <a:defRPr sz="600">
                <a:solidFill>
                  <a:schemeClr val="bg1"/>
                </a:solidFill>
              </a:defRPr>
            </a:lvl3pPr>
            <a:lvl4pPr>
              <a:defRPr sz="525">
                <a:solidFill>
                  <a:schemeClr val="bg1"/>
                </a:solidFill>
              </a:defRPr>
            </a:lvl4pPr>
            <a:lvl5pPr>
              <a:defRPr sz="525">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5" name="Text Placeholder 4">
            <a:extLst>
              <a:ext uri="{FF2B5EF4-FFF2-40B4-BE49-F238E27FC236}">
                <a16:creationId xmlns:a16="http://schemas.microsoft.com/office/drawing/2014/main" id="{3528792A-2899-45B2-A281-929D61BBDFD3}"/>
              </a:ext>
            </a:extLst>
          </p:cNvPr>
          <p:cNvSpPr>
            <a:spLocks noGrp="1"/>
          </p:cNvSpPr>
          <p:nvPr>
            <p:ph type="body" sz="quarter" idx="3"/>
          </p:nvPr>
        </p:nvSpPr>
        <p:spPr>
          <a:xfrm>
            <a:off x="3471865" y="1260872"/>
            <a:ext cx="2915543" cy="617934"/>
          </a:xfrm>
        </p:spPr>
        <p:txBody>
          <a:bodyPr anchor="b">
            <a:normAutofit/>
          </a:bodyPr>
          <a:lstStyle>
            <a:lvl1pPr marL="0" indent="0">
              <a:buNone/>
              <a:defRPr sz="1200" b="1" i="0">
                <a:solidFill>
                  <a:schemeClr val="bg1"/>
                </a:solidFill>
                <a:latin typeface="+mn-lt"/>
                <a:ea typeface="Noto Sans" panose="020B0502040504020204" pitchFamily="34" charset="0"/>
                <a:cs typeface="Noto Sans" panose="020B0502040504020204" pitchFamily="34" charset="0"/>
              </a:defRPr>
            </a:lvl1pPr>
            <a:lvl2pPr marL="257162" indent="0">
              <a:buNone/>
              <a:defRPr sz="1125" b="1"/>
            </a:lvl2pPr>
            <a:lvl3pPr marL="514325" indent="0">
              <a:buNone/>
              <a:defRPr sz="1013" b="1"/>
            </a:lvl3pPr>
            <a:lvl4pPr marL="771487" indent="0">
              <a:buNone/>
              <a:defRPr sz="900" b="1"/>
            </a:lvl4pPr>
            <a:lvl5pPr marL="1028649" indent="0">
              <a:buNone/>
              <a:defRPr sz="900" b="1"/>
            </a:lvl5pPr>
            <a:lvl6pPr marL="1285811" indent="0">
              <a:buNone/>
              <a:defRPr sz="900" b="1"/>
            </a:lvl6pPr>
            <a:lvl7pPr marL="1542974" indent="0">
              <a:buNone/>
              <a:defRPr sz="900" b="1"/>
            </a:lvl7pPr>
            <a:lvl8pPr marL="1800135" indent="0">
              <a:buNone/>
              <a:defRPr sz="900" b="1"/>
            </a:lvl8pPr>
            <a:lvl9pPr marL="2057297" indent="0">
              <a:buNone/>
              <a:defRPr sz="900" b="1"/>
            </a:lvl9pPr>
          </a:lstStyle>
          <a:p>
            <a:pPr lvl="0"/>
            <a:r>
              <a:rPr lang="en-US"/>
              <a:t>Click to edit Master text styles</a:t>
            </a:r>
          </a:p>
        </p:txBody>
      </p:sp>
      <p:sp>
        <p:nvSpPr>
          <p:cNvPr id="6" name="Content Placeholder 5">
            <a:extLst>
              <a:ext uri="{FF2B5EF4-FFF2-40B4-BE49-F238E27FC236}">
                <a16:creationId xmlns:a16="http://schemas.microsoft.com/office/drawing/2014/main" id="{1297A2C3-16FA-0E0C-5490-CBFCE224B482}"/>
              </a:ext>
            </a:extLst>
          </p:cNvPr>
          <p:cNvSpPr>
            <a:spLocks noGrp="1"/>
          </p:cNvSpPr>
          <p:nvPr>
            <p:ph sz="quarter" idx="4"/>
          </p:nvPr>
        </p:nvSpPr>
        <p:spPr>
          <a:xfrm>
            <a:off x="3471865" y="1878811"/>
            <a:ext cx="2915543" cy="2438013"/>
          </a:xfrm>
        </p:spPr>
        <p:txBody>
          <a:bodyPr>
            <a:normAutofit/>
          </a:bodyPr>
          <a:lstStyle>
            <a:lvl1pPr>
              <a:defRPr sz="788">
                <a:solidFill>
                  <a:schemeClr val="bg1"/>
                </a:solidFill>
              </a:defRPr>
            </a:lvl1pPr>
            <a:lvl2pPr>
              <a:defRPr sz="675">
                <a:solidFill>
                  <a:schemeClr val="bg1"/>
                </a:solidFill>
              </a:defRPr>
            </a:lvl2pPr>
            <a:lvl3pPr>
              <a:defRPr sz="600">
                <a:solidFill>
                  <a:schemeClr val="bg1"/>
                </a:solidFill>
              </a:defRPr>
            </a:lvl3pPr>
            <a:lvl4pPr>
              <a:defRPr sz="525">
                <a:solidFill>
                  <a:schemeClr val="bg1"/>
                </a:solidFill>
              </a:defRPr>
            </a:lvl4pPr>
            <a:lvl5pPr>
              <a:defRPr sz="525">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7" name="Picture 8">
            <a:extLst>
              <a:ext uri="{FF2B5EF4-FFF2-40B4-BE49-F238E27FC236}">
                <a16:creationId xmlns:a16="http://schemas.microsoft.com/office/drawing/2014/main" id="{E4861E92-D7DB-5834-E2F3-1E3709E10F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7" y="4650886"/>
            <a:ext cx="1694296" cy="286865"/>
          </a:xfrm>
          <a:prstGeom prst="rect">
            <a:avLst/>
          </a:prstGeom>
        </p:spPr>
      </p:pic>
      <p:sp>
        <p:nvSpPr>
          <p:cNvPr id="13" name="Date Placeholder 12">
            <a:extLst>
              <a:ext uri="{FF2B5EF4-FFF2-40B4-BE49-F238E27FC236}">
                <a16:creationId xmlns:a16="http://schemas.microsoft.com/office/drawing/2014/main" id="{5BDF1269-8D64-43D9-87E0-98BB1C837512}"/>
              </a:ext>
            </a:extLst>
          </p:cNvPr>
          <p:cNvSpPr>
            <a:spLocks noGrp="1"/>
          </p:cNvSpPr>
          <p:nvPr>
            <p:ph type="dt" sz="half" idx="10"/>
          </p:nvPr>
        </p:nvSpPr>
        <p:spPr/>
        <p:txBody>
          <a:bodyPr/>
          <a:lstStyle>
            <a:lvl1pPr>
              <a:defRPr>
                <a:solidFill>
                  <a:schemeClr val="tx1"/>
                </a:solidFill>
              </a:defRPr>
            </a:lvl1pPr>
          </a:lstStyle>
          <a:p>
            <a:endParaRPr lang="en-AU"/>
          </a:p>
        </p:txBody>
      </p:sp>
      <p:sp>
        <p:nvSpPr>
          <p:cNvPr id="17" name="Footer Placeholder 16">
            <a:extLst>
              <a:ext uri="{FF2B5EF4-FFF2-40B4-BE49-F238E27FC236}">
                <a16:creationId xmlns:a16="http://schemas.microsoft.com/office/drawing/2014/main" id="{2A9DB927-87B6-B274-D66C-122DACDA00D8}"/>
              </a:ext>
            </a:extLst>
          </p:cNvPr>
          <p:cNvSpPr>
            <a:spLocks noGrp="1"/>
          </p:cNvSpPr>
          <p:nvPr>
            <p:ph type="ftr" sz="quarter" idx="11"/>
          </p:nvPr>
        </p:nvSpPr>
        <p:spPr/>
        <p:txBody>
          <a:bodyPr/>
          <a:lstStyle>
            <a:lvl1pPr>
              <a:defRPr>
                <a:solidFill>
                  <a:schemeClr val="tx1"/>
                </a:solidFill>
              </a:defRPr>
            </a:lvl1pPr>
          </a:lstStyle>
          <a:p>
            <a:endParaRPr lang="en-AU" dirty="0"/>
          </a:p>
        </p:txBody>
      </p:sp>
      <p:sp>
        <p:nvSpPr>
          <p:cNvPr id="18" name="Slide Number Placeholder 17">
            <a:extLst>
              <a:ext uri="{FF2B5EF4-FFF2-40B4-BE49-F238E27FC236}">
                <a16:creationId xmlns:a16="http://schemas.microsoft.com/office/drawing/2014/main" id="{418F5303-CAC8-FD2F-24F0-5E7E842FA986}"/>
              </a:ext>
            </a:extLst>
          </p:cNvPr>
          <p:cNvSpPr>
            <a:spLocks noGrp="1"/>
          </p:cNvSpPr>
          <p:nvPr>
            <p:ph type="sldNum" sz="quarter" idx="12"/>
          </p:nvPr>
        </p:nvSpPr>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4104926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Light: Content with Basic Content Contain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DF952-7C6E-D2D8-AB0A-0004215E1D21}"/>
              </a:ext>
            </a:extLst>
          </p:cNvPr>
          <p:cNvSpPr>
            <a:spLocks noGrp="1"/>
          </p:cNvSpPr>
          <p:nvPr>
            <p:ph type="title"/>
          </p:nvPr>
        </p:nvSpPr>
        <p:spPr>
          <a:xfrm>
            <a:off x="472381" y="484188"/>
            <a:ext cx="2211884" cy="1058864"/>
          </a:xfrm>
        </p:spPr>
        <p:txBody>
          <a:bodyPr anchor="b"/>
          <a:lstStyle>
            <a:lvl1pPr>
              <a:defRPr sz="18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06AF7C71-0C15-971C-97C2-ACA5AFA23021}"/>
              </a:ext>
            </a:extLst>
          </p:cNvPr>
          <p:cNvSpPr>
            <a:spLocks noGrp="1"/>
          </p:cNvSpPr>
          <p:nvPr>
            <p:ph idx="1"/>
          </p:nvPr>
        </p:nvSpPr>
        <p:spPr>
          <a:xfrm>
            <a:off x="2915545" y="740574"/>
            <a:ext cx="3471863" cy="3655219"/>
          </a:xfrm>
        </p:spPr>
        <p:txBody>
          <a:bodyPr>
            <a:normAutofit/>
          </a:bodyPr>
          <a:lstStyle>
            <a:lvl1pPr>
              <a:defRPr sz="1200"/>
            </a:lvl1pPr>
            <a:lvl2pPr>
              <a:defRPr sz="1200"/>
            </a:lvl2pPr>
            <a:lvl3pPr>
              <a:defRPr sz="900"/>
            </a:lvl3pPr>
            <a:lvl4pPr>
              <a:defRPr sz="825"/>
            </a:lvl4pPr>
            <a:lvl5pPr>
              <a:defRPr sz="825"/>
            </a:lvl5pPr>
            <a:lvl6pPr>
              <a:defRPr sz="1125"/>
            </a:lvl6pPr>
            <a:lvl7pPr>
              <a:defRPr sz="1125"/>
            </a:lvl7pPr>
            <a:lvl8pPr>
              <a:defRPr sz="1125"/>
            </a:lvl8pPr>
            <a:lvl9pPr>
              <a:defRPr sz="112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Text Placeholder 3">
            <a:extLst>
              <a:ext uri="{FF2B5EF4-FFF2-40B4-BE49-F238E27FC236}">
                <a16:creationId xmlns:a16="http://schemas.microsoft.com/office/drawing/2014/main" id="{EB727E40-51A3-23C4-E516-E1ECA1C06E8D}"/>
              </a:ext>
            </a:extLst>
          </p:cNvPr>
          <p:cNvSpPr>
            <a:spLocks noGrp="1"/>
          </p:cNvSpPr>
          <p:nvPr>
            <p:ph type="body" sz="half" idx="2"/>
          </p:nvPr>
        </p:nvSpPr>
        <p:spPr>
          <a:xfrm>
            <a:off x="472381" y="1610751"/>
            <a:ext cx="2211884" cy="2790990"/>
          </a:xfrm>
        </p:spPr>
        <p:txBody>
          <a:bodyPr/>
          <a:lstStyle>
            <a:lvl1pPr marL="0" indent="0">
              <a:buNone/>
              <a:defRPr sz="900"/>
            </a:lvl1pPr>
            <a:lvl2pPr marL="257162"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4" indent="0">
              <a:buNone/>
              <a:defRPr sz="563"/>
            </a:lvl7pPr>
            <a:lvl8pPr marL="1800135" indent="0">
              <a:buNone/>
              <a:defRPr sz="563"/>
            </a:lvl8pPr>
            <a:lvl9pPr marL="2057297" indent="0">
              <a:buNone/>
              <a:defRPr sz="563"/>
            </a:lvl9pPr>
          </a:lstStyle>
          <a:p>
            <a:pPr lvl="0"/>
            <a:r>
              <a:rPr lang="en-US"/>
              <a:t>Click to edit Master text styles</a:t>
            </a:r>
          </a:p>
        </p:txBody>
      </p:sp>
      <p:pic>
        <p:nvPicPr>
          <p:cNvPr id="6" name="Picture 8">
            <a:extLst>
              <a:ext uri="{FF2B5EF4-FFF2-40B4-BE49-F238E27FC236}">
                <a16:creationId xmlns:a16="http://schemas.microsoft.com/office/drawing/2014/main" id="{C7757BF6-C0D7-1994-E25F-45A72BAF53B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7" name="Date Placeholder 6">
            <a:extLst>
              <a:ext uri="{FF2B5EF4-FFF2-40B4-BE49-F238E27FC236}">
                <a16:creationId xmlns:a16="http://schemas.microsoft.com/office/drawing/2014/main" id="{D6EFEA85-656F-C020-C43D-3CA256BFEBDB}"/>
              </a:ext>
            </a:extLst>
          </p:cNvPr>
          <p:cNvSpPr>
            <a:spLocks noGrp="1"/>
          </p:cNvSpPr>
          <p:nvPr>
            <p:ph type="dt" sz="half" idx="10"/>
          </p:nvPr>
        </p:nvSpPr>
        <p:spPr/>
        <p:txBody>
          <a:bodyPr/>
          <a:lstStyle/>
          <a:p>
            <a:endParaRPr lang="en-AU"/>
          </a:p>
        </p:txBody>
      </p:sp>
      <p:sp>
        <p:nvSpPr>
          <p:cNvPr id="11" name="Footer Placeholder 10">
            <a:extLst>
              <a:ext uri="{FF2B5EF4-FFF2-40B4-BE49-F238E27FC236}">
                <a16:creationId xmlns:a16="http://schemas.microsoft.com/office/drawing/2014/main" id="{1EA3455A-8527-5E6A-0D7C-DE7C2C8EDC59}"/>
              </a:ext>
            </a:extLst>
          </p:cNvPr>
          <p:cNvSpPr>
            <a:spLocks noGrp="1"/>
          </p:cNvSpPr>
          <p:nvPr>
            <p:ph type="ftr" sz="quarter" idx="11"/>
          </p:nvPr>
        </p:nvSpPr>
        <p:spPr/>
        <p:txBody>
          <a:bodyPr/>
          <a:lstStyle/>
          <a:p>
            <a:endParaRPr lang="en-AU" dirty="0"/>
          </a:p>
        </p:txBody>
      </p:sp>
      <p:sp>
        <p:nvSpPr>
          <p:cNvPr id="12" name="Slide Number Placeholder 11">
            <a:extLst>
              <a:ext uri="{FF2B5EF4-FFF2-40B4-BE49-F238E27FC236}">
                <a16:creationId xmlns:a16="http://schemas.microsoft.com/office/drawing/2014/main" id="{DA632044-E452-3A27-76B1-9DEB2935FA36}"/>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2700727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ght: Quote Slide">
    <p:bg>
      <p:bgPr>
        <a:solidFill>
          <a:schemeClr val="tx1"/>
        </a:solidFill>
        <a:effectLst/>
      </p:bgPr>
    </p:bg>
    <p:spTree>
      <p:nvGrpSpPr>
        <p:cNvPr id="1" name=""/>
        <p:cNvGrpSpPr/>
        <p:nvPr/>
      </p:nvGrpSpPr>
      <p:grpSpPr>
        <a:xfrm>
          <a:off x="0" y="0"/>
          <a:ext cx="0" cy="0"/>
          <a:chOff x="0" y="0"/>
          <a:chExt cx="0" cy="0"/>
        </a:xfrm>
      </p:grpSpPr>
      <p:sp>
        <p:nvSpPr>
          <p:cNvPr id="7" name="Right Arrow 6">
            <a:extLst>
              <a:ext uri="{FF2B5EF4-FFF2-40B4-BE49-F238E27FC236}">
                <a16:creationId xmlns:a16="http://schemas.microsoft.com/office/drawing/2014/main" id="{4E674801-47DB-646D-F117-668590631E0A}"/>
              </a:ext>
            </a:extLst>
          </p:cNvPr>
          <p:cNvSpPr/>
          <p:nvPr userDrawn="1"/>
        </p:nvSpPr>
        <p:spPr>
          <a:xfrm>
            <a:off x="-388786" y="2348015"/>
            <a:ext cx="5653197" cy="2795487"/>
          </a:xfrm>
          <a:custGeom>
            <a:avLst/>
            <a:gdLst>
              <a:gd name="connsiteX0" fmla="*/ 0 w 7259541"/>
              <a:gd name="connsiteY0" fmla="*/ 824948 h 3299792"/>
              <a:gd name="connsiteX1" fmla="*/ 5609645 w 7259541"/>
              <a:gd name="connsiteY1" fmla="*/ 824948 h 3299792"/>
              <a:gd name="connsiteX2" fmla="*/ 5609645 w 7259541"/>
              <a:gd name="connsiteY2" fmla="*/ 0 h 3299792"/>
              <a:gd name="connsiteX3" fmla="*/ 7259541 w 7259541"/>
              <a:gd name="connsiteY3" fmla="*/ 1649896 h 3299792"/>
              <a:gd name="connsiteX4" fmla="*/ 5609645 w 7259541"/>
              <a:gd name="connsiteY4" fmla="*/ 3299792 h 3299792"/>
              <a:gd name="connsiteX5" fmla="*/ 5609645 w 7259541"/>
              <a:gd name="connsiteY5" fmla="*/ 2474844 h 3299792"/>
              <a:gd name="connsiteX6" fmla="*/ 0 w 7259541"/>
              <a:gd name="connsiteY6" fmla="*/ 2474844 h 3299792"/>
              <a:gd name="connsiteX7" fmla="*/ 0 w 7259541"/>
              <a:gd name="connsiteY7" fmla="*/ 824948 h 3299792"/>
              <a:gd name="connsiteX0" fmla="*/ 405517 w 7665058"/>
              <a:gd name="connsiteY0" fmla="*/ 824948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405517 w 7665058"/>
              <a:gd name="connsiteY7" fmla="*/ 824948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74844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15162 w 7665058"/>
              <a:gd name="connsiteY5" fmla="*/ 246930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6048413 w 7665058"/>
              <a:gd name="connsiteY5" fmla="*/ 2286422 h 3299792"/>
              <a:gd name="connsiteX6" fmla="*/ 0 w 7665058"/>
              <a:gd name="connsiteY6" fmla="*/ 2490747 h 3299792"/>
              <a:gd name="connsiteX7" fmla="*/ 344557 w 7665058"/>
              <a:gd name="connsiteY7" fmla="*/ 813864 h 3299792"/>
              <a:gd name="connsiteX0" fmla="*/ 344557 w 7665058"/>
              <a:gd name="connsiteY0" fmla="*/ 813864 h 3299792"/>
              <a:gd name="connsiteX1" fmla="*/ 6015162 w 7665058"/>
              <a:gd name="connsiteY1" fmla="*/ 824948 h 3299792"/>
              <a:gd name="connsiteX2" fmla="*/ 6015162 w 7665058"/>
              <a:gd name="connsiteY2" fmla="*/ 0 h 3299792"/>
              <a:gd name="connsiteX3" fmla="*/ 7665058 w 7665058"/>
              <a:gd name="connsiteY3" fmla="*/ 1649896 h 3299792"/>
              <a:gd name="connsiteX4" fmla="*/ 6015162 w 7665058"/>
              <a:gd name="connsiteY4" fmla="*/ 3299792 h 3299792"/>
              <a:gd name="connsiteX5" fmla="*/ 5970828 w 7665058"/>
              <a:gd name="connsiteY5" fmla="*/ 2485928 h 3299792"/>
              <a:gd name="connsiteX6" fmla="*/ 0 w 7665058"/>
              <a:gd name="connsiteY6" fmla="*/ 2490747 h 3299792"/>
              <a:gd name="connsiteX7" fmla="*/ 344557 w 7665058"/>
              <a:gd name="connsiteY7" fmla="*/ 813864 h 3299792"/>
              <a:gd name="connsiteX0" fmla="*/ 344557 w 7665058"/>
              <a:gd name="connsiteY0" fmla="*/ 813864 h 3033785"/>
              <a:gd name="connsiteX1" fmla="*/ 6015162 w 7665058"/>
              <a:gd name="connsiteY1" fmla="*/ 824948 h 3033785"/>
              <a:gd name="connsiteX2" fmla="*/ 6015162 w 7665058"/>
              <a:gd name="connsiteY2" fmla="*/ 0 h 3033785"/>
              <a:gd name="connsiteX3" fmla="*/ 7665058 w 7665058"/>
              <a:gd name="connsiteY3" fmla="*/ 1649896 h 3033785"/>
              <a:gd name="connsiteX4" fmla="*/ 5848907 w 7665058"/>
              <a:gd name="connsiteY4" fmla="*/ 3033785 h 3033785"/>
              <a:gd name="connsiteX5" fmla="*/ 5970828 w 7665058"/>
              <a:gd name="connsiteY5" fmla="*/ 2485928 h 3033785"/>
              <a:gd name="connsiteX6" fmla="*/ 0 w 7665058"/>
              <a:gd name="connsiteY6" fmla="*/ 2490747 h 3033785"/>
              <a:gd name="connsiteX7" fmla="*/ 344557 w 7665058"/>
              <a:gd name="connsiteY7" fmla="*/ 813864 h 3033785"/>
              <a:gd name="connsiteX0" fmla="*/ 344557 w 7665058"/>
              <a:gd name="connsiteY0" fmla="*/ 558940 h 2778861"/>
              <a:gd name="connsiteX1" fmla="*/ 6015162 w 7665058"/>
              <a:gd name="connsiteY1" fmla="*/ 570024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519467 w 7665058"/>
              <a:gd name="connsiteY1" fmla="*/ 664235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665058"/>
              <a:gd name="connsiteY0" fmla="*/ 558940 h 2778861"/>
              <a:gd name="connsiteX1" fmla="*/ 6319962 w 7665058"/>
              <a:gd name="connsiteY1" fmla="*/ 547857 h 2778861"/>
              <a:gd name="connsiteX2" fmla="*/ 6447424 w 7665058"/>
              <a:gd name="connsiteY2" fmla="*/ 0 h 2778861"/>
              <a:gd name="connsiteX3" fmla="*/ 7665058 w 7665058"/>
              <a:gd name="connsiteY3" fmla="*/ 1394972 h 2778861"/>
              <a:gd name="connsiteX4" fmla="*/ 5848907 w 7665058"/>
              <a:gd name="connsiteY4" fmla="*/ 2778861 h 2778861"/>
              <a:gd name="connsiteX5" fmla="*/ 5970828 w 7665058"/>
              <a:gd name="connsiteY5" fmla="*/ 2231004 h 2778861"/>
              <a:gd name="connsiteX6" fmla="*/ 0 w 7665058"/>
              <a:gd name="connsiteY6" fmla="*/ 2235823 h 2778861"/>
              <a:gd name="connsiteX7" fmla="*/ 344557 w 7665058"/>
              <a:gd name="connsiteY7" fmla="*/ 558940 h 2778861"/>
              <a:gd name="connsiteX0" fmla="*/ 344557 w 7299298"/>
              <a:gd name="connsiteY0" fmla="*/ 558940 h 2778861"/>
              <a:gd name="connsiteX1" fmla="*/ 6319962 w 7299298"/>
              <a:gd name="connsiteY1" fmla="*/ 547857 h 2778861"/>
              <a:gd name="connsiteX2" fmla="*/ 6447424 w 7299298"/>
              <a:gd name="connsiteY2" fmla="*/ 0 h 2778861"/>
              <a:gd name="connsiteX3" fmla="*/ 7299298 w 7299298"/>
              <a:gd name="connsiteY3" fmla="*/ 1561226 h 2778861"/>
              <a:gd name="connsiteX4" fmla="*/ 5848907 w 7299298"/>
              <a:gd name="connsiteY4" fmla="*/ 2778861 h 2778861"/>
              <a:gd name="connsiteX5" fmla="*/ 5970828 w 7299298"/>
              <a:gd name="connsiteY5" fmla="*/ 2231004 h 2778861"/>
              <a:gd name="connsiteX6" fmla="*/ 0 w 7299298"/>
              <a:gd name="connsiteY6" fmla="*/ 2235823 h 2778861"/>
              <a:gd name="connsiteX7" fmla="*/ 344557 w 7299298"/>
              <a:gd name="connsiteY7" fmla="*/ 558940 h 2778861"/>
              <a:gd name="connsiteX0" fmla="*/ 344557 w 7537596"/>
              <a:gd name="connsiteY0" fmla="*/ 558940 h 2778861"/>
              <a:gd name="connsiteX1" fmla="*/ 6319962 w 7537596"/>
              <a:gd name="connsiteY1" fmla="*/ 547857 h 2778861"/>
              <a:gd name="connsiteX2" fmla="*/ 6447424 w 7537596"/>
              <a:gd name="connsiteY2" fmla="*/ 0 h 2778861"/>
              <a:gd name="connsiteX3" fmla="*/ 7537596 w 7537596"/>
              <a:gd name="connsiteY3" fmla="*/ 1383888 h 2778861"/>
              <a:gd name="connsiteX4" fmla="*/ 5848907 w 7537596"/>
              <a:gd name="connsiteY4" fmla="*/ 2778861 h 2778861"/>
              <a:gd name="connsiteX5" fmla="*/ 5970828 w 7537596"/>
              <a:gd name="connsiteY5" fmla="*/ 2231004 h 2778861"/>
              <a:gd name="connsiteX6" fmla="*/ 0 w 7537596"/>
              <a:gd name="connsiteY6" fmla="*/ 2235823 h 2778861"/>
              <a:gd name="connsiteX7" fmla="*/ 344557 w 7537596"/>
              <a:gd name="connsiteY7" fmla="*/ 558940 h 2778861"/>
              <a:gd name="connsiteX0" fmla="*/ 344557 w 7537596"/>
              <a:gd name="connsiteY0" fmla="*/ 353893 h 2573814"/>
              <a:gd name="connsiteX1" fmla="*/ 6319962 w 7537596"/>
              <a:gd name="connsiteY1" fmla="*/ 342810 h 2573814"/>
              <a:gd name="connsiteX2" fmla="*/ 6525010 w 7537596"/>
              <a:gd name="connsiteY2" fmla="*/ 0 h 2573814"/>
              <a:gd name="connsiteX3" fmla="*/ 7537596 w 7537596"/>
              <a:gd name="connsiteY3" fmla="*/ 1178841 h 2573814"/>
              <a:gd name="connsiteX4" fmla="*/ 5848907 w 7537596"/>
              <a:gd name="connsiteY4" fmla="*/ 2573814 h 2573814"/>
              <a:gd name="connsiteX5" fmla="*/ 5970828 w 7537596"/>
              <a:gd name="connsiteY5" fmla="*/ 2025957 h 2573814"/>
              <a:gd name="connsiteX6" fmla="*/ 0 w 7537596"/>
              <a:gd name="connsiteY6" fmla="*/ 2030776 h 2573814"/>
              <a:gd name="connsiteX7" fmla="*/ 344557 w 7537596"/>
              <a:gd name="connsiteY7" fmla="*/ 353893 h 2573814"/>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8907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89945"/>
              <a:gd name="connsiteX1" fmla="*/ 6319962 w 7537596"/>
              <a:gd name="connsiteY1" fmla="*/ 553399 h 2789945"/>
              <a:gd name="connsiteX2" fmla="*/ 6436341 w 7537596"/>
              <a:gd name="connsiteY2" fmla="*/ 0 h 2789945"/>
              <a:gd name="connsiteX3" fmla="*/ 7537596 w 7537596"/>
              <a:gd name="connsiteY3" fmla="*/ 1389430 h 2789945"/>
              <a:gd name="connsiteX4" fmla="*/ 6142624 w 7537596"/>
              <a:gd name="connsiteY4" fmla="*/ 2789945 h 2789945"/>
              <a:gd name="connsiteX5" fmla="*/ 5970828 w 7537596"/>
              <a:gd name="connsiteY5" fmla="*/ 2236546 h 2789945"/>
              <a:gd name="connsiteX6" fmla="*/ 0 w 7537596"/>
              <a:gd name="connsiteY6" fmla="*/ 2241365 h 2789945"/>
              <a:gd name="connsiteX7" fmla="*/ 344557 w 7537596"/>
              <a:gd name="connsiteY7" fmla="*/ 564482 h 2789945"/>
              <a:gd name="connsiteX0" fmla="*/ 344557 w 7537596"/>
              <a:gd name="connsiteY0" fmla="*/ 564482 h 2784403"/>
              <a:gd name="connsiteX1" fmla="*/ 6319962 w 7537596"/>
              <a:gd name="connsiteY1" fmla="*/ 553399 h 2784403"/>
              <a:gd name="connsiteX2" fmla="*/ 6436341 w 7537596"/>
              <a:gd name="connsiteY2" fmla="*/ 0 h 2784403"/>
              <a:gd name="connsiteX3" fmla="*/ 7537596 w 7537596"/>
              <a:gd name="connsiteY3" fmla="*/ 1389430 h 2784403"/>
              <a:gd name="connsiteX4" fmla="*/ 5843366 w 7537596"/>
              <a:gd name="connsiteY4" fmla="*/ 2784403 h 2784403"/>
              <a:gd name="connsiteX5" fmla="*/ 5970828 w 7537596"/>
              <a:gd name="connsiteY5" fmla="*/ 2236546 h 2784403"/>
              <a:gd name="connsiteX6" fmla="*/ 0 w 7537596"/>
              <a:gd name="connsiteY6" fmla="*/ 2241365 h 2784403"/>
              <a:gd name="connsiteX7" fmla="*/ 344557 w 7537596"/>
              <a:gd name="connsiteY7" fmla="*/ 564482 h 2784403"/>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70828 w 7537596"/>
              <a:gd name="connsiteY5" fmla="*/ 2236546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6114915 w 7537596"/>
              <a:gd name="connsiteY5" fmla="*/ 2070292 h 2795487"/>
              <a:gd name="connsiteX6" fmla="*/ 0 w 7537596"/>
              <a:gd name="connsiteY6" fmla="*/ 2241365 h 2795487"/>
              <a:gd name="connsiteX7" fmla="*/ 344557 w 7537596"/>
              <a:gd name="connsiteY7" fmla="*/ 564482 h 2795487"/>
              <a:gd name="connsiteX0" fmla="*/ 344557 w 7537596"/>
              <a:gd name="connsiteY0" fmla="*/ 564482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44557 w 7537596"/>
              <a:gd name="connsiteY7" fmla="*/ 564482 h 2795487"/>
              <a:gd name="connsiteX0" fmla="*/ 350099 w 7537596"/>
              <a:gd name="connsiteY0" fmla="*/ 558940 h 2795487"/>
              <a:gd name="connsiteX1" fmla="*/ 6319962 w 7537596"/>
              <a:gd name="connsiteY1" fmla="*/ 553399 h 2795487"/>
              <a:gd name="connsiteX2" fmla="*/ 6436341 w 7537596"/>
              <a:gd name="connsiteY2" fmla="*/ 0 h 2795487"/>
              <a:gd name="connsiteX3" fmla="*/ 7537596 w 7537596"/>
              <a:gd name="connsiteY3" fmla="*/ 1389430 h 2795487"/>
              <a:gd name="connsiteX4" fmla="*/ 5832283 w 7537596"/>
              <a:gd name="connsiteY4" fmla="*/ 2795487 h 2795487"/>
              <a:gd name="connsiteX5" fmla="*/ 5965286 w 7537596"/>
              <a:gd name="connsiteY5" fmla="*/ 2236546 h 2795487"/>
              <a:gd name="connsiteX6" fmla="*/ 0 w 7537596"/>
              <a:gd name="connsiteY6" fmla="*/ 2241365 h 2795487"/>
              <a:gd name="connsiteX7" fmla="*/ 350099 w 7537596"/>
              <a:gd name="connsiteY7" fmla="*/ 558940 h 2795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37596" h="2795487">
                <a:moveTo>
                  <a:pt x="350099" y="558940"/>
                </a:moveTo>
                <a:lnTo>
                  <a:pt x="6319962" y="553399"/>
                </a:lnTo>
                <a:lnTo>
                  <a:pt x="6436341" y="0"/>
                </a:lnTo>
                <a:lnTo>
                  <a:pt x="7537596" y="1389430"/>
                </a:lnTo>
                <a:lnTo>
                  <a:pt x="5832283" y="2795487"/>
                </a:lnTo>
                <a:lnTo>
                  <a:pt x="5965286" y="2236546"/>
                </a:lnTo>
                <a:lnTo>
                  <a:pt x="0" y="2241365"/>
                </a:lnTo>
                <a:lnTo>
                  <a:pt x="350099" y="558940"/>
                </a:lnTo>
                <a:close/>
              </a:path>
            </a:pathLst>
          </a:custGeom>
          <a:gradFill flip="none" rotWithShape="1">
            <a:gsLst>
              <a:gs pos="0">
                <a:schemeClr val="bg1">
                  <a:alpha val="0"/>
                </a:schemeClr>
              </a:gs>
              <a:gs pos="100000">
                <a:schemeClr val="bg1">
                  <a:lumMod val="20000"/>
                  <a:lumOff val="80000"/>
                  <a:alpha val="2018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a:extLst>
              <a:ext uri="{FF2B5EF4-FFF2-40B4-BE49-F238E27FC236}">
                <a16:creationId xmlns:a16="http://schemas.microsoft.com/office/drawing/2014/main" id="{197D86B1-7D1A-45FF-01BC-BCB96D1585F4}"/>
              </a:ext>
            </a:extLst>
          </p:cNvPr>
          <p:cNvSpPr/>
          <p:nvPr userDrawn="1"/>
        </p:nvSpPr>
        <p:spPr>
          <a:xfrm>
            <a:off x="0" y="4516437"/>
            <a:ext cx="6858000" cy="627063"/>
          </a:xfrm>
          <a:prstGeom prst="rect">
            <a:avLst/>
          </a:prstGeom>
          <a:gradFill flip="none" rotWithShape="1">
            <a:gsLst>
              <a:gs pos="0">
                <a:schemeClr val="bg1"/>
              </a:gs>
              <a:gs pos="78000">
                <a:schemeClr val="bg2">
                  <a:shade val="63000"/>
                  <a:satMod val="120000"/>
                </a:scheme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sz="1350"/>
          </a:p>
        </p:txBody>
      </p:sp>
      <p:cxnSp>
        <p:nvCxnSpPr>
          <p:cNvPr id="13" name="Straight Connector 12">
            <a:extLst>
              <a:ext uri="{FF2B5EF4-FFF2-40B4-BE49-F238E27FC236}">
                <a16:creationId xmlns:a16="http://schemas.microsoft.com/office/drawing/2014/main" id="{D9F2A857-F391-7285-C51D-D4A4770830FC}"/>
              </a:ext>
            </a:extLst>
          </p:cNvPr>
          <p:cNvCxnSpPr>
            <a:cxnSpLocks/>
          </p:cNvCxnSpPr>
          <p:nvPr userDrawn="1"/>
        </p:nvCxnSpPr>
        <p:spPr>
          <a:xfrm>
            <a:off x="0" y="4516437"/>
            <a:ext cx="6858000" cy="0"/>
          </a:xfrm>
          <a:prstGeom prst="line">
            <a:avLst/>
          </a:prstGeom>
          <a:ln>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DBDA188-12F5-B50E-2995-2AFF17811661}"/>
              </a:ext>
            </a:extLst>
          </p:cNvPr>
          <p:cNvSpPr txBox="1"/>
          <p:nvPr userDrawn="1"/>
        </p:nvSpPr>
        <p:spPr>
          <a:xfrm>
            <a:off x="106690" y="52935"/>
            <a:ext cx="1101437" cy="2389116"/>
          </a:xfrm>
          <a:prstGeom prst="rect">
            <a:avLst/>
          </a:prstGeom>
          <a:noFill/>
        </p:spPr>
        <p:txBody>
          <a:bodyPr wrap="square" rtlCol="0">
            <a:spAutoFit/>
          </a:bodyPr>
          <a:lstStyle/>
          <a:p>
            <a:r>
              <a:rPr lang="en-US" sz="14925" b="1" dirty="0">
                <a:solidFill>
                  <a:schemeClr val="bg1">
                    <a:lumMod val="20000"/>
                    <a:lumOff val="80000"/>
                    <a:alpha val="37000"/>
                  </a:schemeClr>
                </a:solidFill>
                <a:latin typeface="Times New Roman" panose="02020603050405020304" pitchFamily="18" charset="0"/>
                <a:ea typeface="Noto Serif" panose="02020502060505020204" pitchFamily="18" charset="0"/>
                <a:cs typeface="Times New Roman" panose="02020603050405020304" pitchFamily="18" charset="0"/>
              </a:rPr>
              <a:t>“</a:t>
            </a:r>
          </a:p>
        </p:txBody>
      </p:sp>
      <p:sp>
        <p:nvSpPr>
          <p:cNvPr id="9" name="Title 8">
            <a:extLst>
              <a:ext uri="{FF2B5EF4-FFF2-40B4-BE49-F238E27FC236}">
                <a16:creationId xmlns:a16="http://schemas.microsoft.com/office/drawing/2014/main" id="{AB773D2F-F341-CEFB-DC9F-1AB9DA7FF4C4}"/>
              </a:ext>
            </a:extLst>
          </p:cNvPr>
          <p:cNvSpPr>
            <a:spLocks noGrp="1"/>
          </p:cNvSpPr>
          <p:nvPr>
            <p:ph type="title" hasCustomPrompt="1"/>
          </p:nvPr>
        </p:nvSpPr>
        <p:spPr>
          <a:xfrm>
            <a:off x="839807" y="898199"/>
            <a:ext cx="5178609" cy="2795485"/>
          </a:xfrm>
        </p:spPr>
        <p:txBody>
          <a:bodyPr/>
          <a:lstStyle/>
          <a:p>
            <a:r>
              <a:rPr lang="en-GB" dirty="0"/>
              <a:t>Click to add a quote. </a:t>
            </a:r>
            <a:br>
              <a:rPr lang="en-GB" dirty="0"/>
            </a:br>
            <a:r>
              <a:rPr lang="en-GB" dirty="0"/>
              <a:t>Maximum amount of lines is 7</a:t>
            </a:r>
            <a:endParaRPr lang="en-US" dirty="0"/>
          </a:p>
        </p:txBody>
      </p:sp>
      <p:sp>
        <p:nvSpPr>
          <p:cNvPr id="20" name="Text Placeholder 19">
            <a:extLst>
              <a:ext uri="{FF2B5EF4-FFF2-40B4-BE49-F238E27FC236}">
                <a16:creationId xmlns:a16="http://schemas.microsoft.com/office/drawing/2014/main" id="{0FCFF451-D0B5-C468-1AF1-FF24574E4F7A}"/>
              </a:ext>
            </a:extLst>
          </p:cNvPr>
          <p:cNvSpPr>
            <a:spLocks noGrp="1"/>
          </p:cNvSpPr>
          <p:nvPr>
            <p:ph type="body" sz="quarter" idx="13" hasCustomPrompt="1"/>
          </p:nvPr>
        </p:nvSpPr>
        <p:spPr>
          <a:xfrm>
            <a:off x="5349112" y="3844807"/>
            <a:ext cx="1176338" cy="338138"/>
          </a:xfrm>
        </p:spPr>
        <p:txBody>
          <a:bodyPr>
            <a:noAutofit/>
          </a:bodyPr>
          <a:lstStyle>
            <a:lvl1pPr marL="0" indent="0">
              <a:buNone/>
              <a:defRPr sz="600" b="1" i="1">
                <a:solidFill>
                  <a:schemeClr val="bg1">
                    <a:lumMod val="20000"/>
                    <a:lumOff val="80000"/>
                  </a:schemeClr>
                </a:solidFill>
                <a:latin typeface="Times New Roman" panose="02020603050405020304" pitchFamily="18" charset="0"/>
                <a:ea typeface="Noto Serif Black" panose="02020502060505020204" pitchFamily="18" charset="0"/>
                <a:cs typeface="Times New Roman" panose="02020603050405020304" pitchFamily="18" charset="0"/>
              </a:defRPr>
            </a:lvl1pPr>
            <a:lvl2pPr marL="257162" indent="0">
              <a:buNone/>
              <a:defRPr sz="675"/>
            </a:lvl2pPr>
            <a:lvl3pPr marL="514325" indent="0">
              <a:buNone/>
              <a:defRPr sz="600"/>
            </a:lvl3pPr>
            <a:lvl4pPr marL="771487" indent="0">
              <a:buNone/>
              <a:defRPr sz="525"/>
            </a:lvl4pPr>
            <a:lvl5pPr marL="1028649" indent="0">
              <a:buNone/>
              <a:defRPr sz="525"/>
            </a:lvl5pPr>
          </a:lstStyle>
          <a:p>
            <a:pPr lvl="0"/>
            <a:r>
              <a:rPr lang="en-GB" dirty="0"/>
              <a:t>- Click to add name</a:t>
            </a:r>
            <a:endParaRPr lang="en-US" dirty="0"/>
          </a:p>
        </p:txBody>
      </p:sp>
      <p:pic>
        <p:nvPicPr>
          <p:cNvPr id="4" name="Picture 8">
            <a:extLst>
              <a:ext uri="{FF2B5EF4-FFF2-40B4-BE49-F238E27FC236}">
                <a16:creationId xmlns:a16="http://schemas.microsoft.com/office/drawing/2014/main" id="{CAFB7785-38C1-299F-3383-186596A2079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7" y="4650886"/>
            <a:ext cx="1694296" cy="286865"/>
          </a:xfrm>
          <a:prstGeom prst="rect">
            <a:avLst/>
          </a:prstGeom>
        </p:spPr>
      </p:pic>
      <p:sp>
        <p:nvSpPr>
          <p:cNvPr id="5" name="Date Placeholder 4">
            <a:extLst>
              <a:ext uri="{FF2B5EF4-FFF2-40B4-BE49-F238E27FC236}">
                <a16:creationId xmlns:a16="http://schemas.microsoft.com/office/drawing/2014/main" id="{05DB6877-41A6-7AC9-6909-4E1D1D7C653F}"/>
              </a:ext>
            </a:extLst>
          </p:cNvPr>
          <p:cNvSpPr>
            <a:spLocks noGrp="1"/>
          </p:cNvSpPr>
          <p:nvPr>
            <p:ph type="dt" sz="half" idx="14"/>
          </p:nvPr>
        </p:nvSpPr>
        <p:spPr/>
        <p:txBody>
          <a:bodyPr/>
          <a:lstStyle>
            <a:lvl1pPr>
              <a:defRPr>
                <a:solidFill>
                  <a:schemeClr val="tx1"/>
                </a:solidFill>
              </a:defRPr>
            </a:lvl1pPr>
          </a:lstStyle>
          <a:p>
            <a:endParaRPr lang="en-AU"/>
          </a:p>
        </p:txBody>
      </p:sp>
      <p:sp>
        <p:nvSpPr>
          <p:cNvPr id="6" name="Footer Placeholder 5">
            <a:extLst>
              <a:ext uri="{FF2B5EF4-FFF2-40B4-BE49-F238E27FC236}">
                <a16:creationId xmlns:a16="http://schemas.microsoft.com/office/drawing/2014/main" id="{4C737E6F-C043-7DDF-BCD1-6C97A7A1CF84}"/>
              </a:ext>
            </a:extLst>
          </p:cNvPr>
          <p:cNvSpPr>
            <a:spLocks noGrp="1"/>
          </p:cNvSpPr>
          <p:nvPr>
            <p:ph type="ftr" sz="quarter" idx="15"/>
          </p:nvPr>
        </p:nvSpPr>
        <p:spPr/>
        <p:txBody>
          <a:bodyPr/>
          <a:lstStyle>
            <a:lvl1pPr>
              <a:defRPr>
                <a:solidFill>
                  <a:schemeClr val="tx1"/>
                </a:solidFill>
              </a:defRPr>
            </a:lvl1pPr>
          </a:lstStyle>
          <a:p>
            <a:endParaRPr lang="en-AU" dirty="0"/>
          </a:p>
        </p:txBody>
      </p:sp>
      <p:sp>
        <p:nvSpPr>
          <p:cNvPr id="11" name="Slide Number Placeholder 10">
            <a:extLst>
              <a:ext uri="{FF2B5EF4-FFF2-40B4-BE49-F238E27FC236}">
                <a16:creationId xmlns:a16="http://schemas.microsoft.com/office/drawing/2014/main" id="{AF4C500F-8D22-710F-6292-7F1B51C970C0}"/>
              </a:ext>
            </a:extLst>
          </p:cNvPr>
          <p:cNvSpPr>
            <a:spLocks noGrp="1"/>
          </p:cNvSpPr>
          <p:nvPr>
            <p:ph type="sldNum" sz="quarter" idx="16"/>
          </p:nvPr>
        </p:nvSpPr>
        <p:spPr/>
        <p:txBody>
          <a:bodyPr/>
          <a:lstStyle>
            <a:lvl1pPr>
              <a:defRPr>
                <a:solidFill>
                  <a:schemeClr val="tx1"/>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34233608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ight: Basic Content with Arrow Image">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D3C876FB-FCEB-3BAB-2E89-B74F4B1F1B8F}"/>
              </a:ext>
            </a:extLst>
          </p:cNvPr>
          <p:cNvSpPr>
            <a:spLocks noGrp="1"/>
          </p:cNvSpPr>
          <p:nvPr>
            <p:ph type="pic" sz="quarter" idx="13" hasCustomPrompt="1"/>
          </p:nvPr>
        </p:nvSpPr>
        <p:spPr>
          <a:xfrm>
            <a:off x="-336721" y="1"/>
            <a:ext cx="3931821" cy="5163045"/>
          </a:xfrm>
          <a:custGeom>
            <a:avLst/>
            <a:gdLst>
              <a:gd name="connsiteX0" fmla="*/ 0 w 5253038"/>
              <a:gd name="connsiteY0" fmla="*/ 5153025 h 5153025"/>
              <a:gd name="connsiteX1" fmla="*/ 1288256 w 5253038"/>
              <a:gd name="connsiteY1" fmla="*/ 0 h 5153025"/>
              <a:gd name="connsiteX2" fmla="*/ 5253038 w 5253038"/>
              <a:gd name="connsiteY2" fmla="*/ 0 h 5153025"/>
              <a:gd name="connsiteX3" fmla="*/ 3964782 w 5253038"/>
              <a:gd name="connsiteY3" fmla="*/ 5153025 h 5153025"/>
              <a:gd name="connsiteX4" fmla="*/ 0 w 5253038"/>
              <a:gd name="connsiteY4" fmla="*/ 5153025 h 5153025"/>
              <a:gd name="connsiteX0" fmla="*/ 2988 w 5256026"/>
              <a:gd name="connsiteY0" fmla="*/ 5153025 h 5153025"/>
              <a:gd name="connsiteX1" fmla="*/ 0 w 5256026"/>
              <a:gd name="connsiteY1" fmla="*/ 0 h 5153025"/>
              <a:gd name="connsiteX2" fmla="*/ 5256026 w 5256026"/>
              <a:gd name="connsiteY2" fmla="*/ 0 h 5153025"/>
              <a:gd name="connsiteX3" fmla="*/ 3967770 w 5256026"/>
              <a:gd name="connsiteY3" fmla="*/ 5153025 h 5153025"/>
              <a:gd name="connsiteX4" fmla="*/ 2988 w 5256026"/>
              <a:gd name="connsiteY4" fmla="*/ 5153025 h 5153025"/>
              <a:gd name="connsiteX0" fmla="*/ 2988 w 3967770"/>
              <a:gd name="connsiteY0" fmla="*/ 5164109 h 5164109"/>
              <a:gd name="connsiteX1" fmla="*/ 0 w 3967770"/>
              <a:gd name="connsiteY1" fmla="*/ 11084 h 5164109"/>
              <a:gd name="connsiteX2" fmla="*/ 3200011 w 3967770"/>
              <a:gd name="connsiteY2" fmla="*/ 0 h 5164109"/>
              <a:gd name="connsiteX3" fmla="*/ 3967770 w 3967770"/>
              <a:gd name="connsiteY3" fmla="*/ 5164109 h 5164109"/>
              <a:gd name="connsiteX4" fmla="*/ 2988 w 3967770"/>
              <a:gd name="connsiteY4"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64109 h 5164109"/>
              <a:gd name="connsiteX1" fmla="*/ 0 w 5212297"/>
              <a:gd name="connsiteY1" fmla="*/ 11084 h 5164109"/>
              <a:gd name="connsiteX2" fmla="*/ 3200011 w 5212297"/>
              <a:gd name="connsiteY2" fmla="*/ 0 h 5164109"/>
              <a:gd name="connsiteX3" fmla="*/ 5212297 w 5212297"/>
              <a:gd name="connsiteY3" fmla="*/ 2576946 h 5164109"/>
              <a:gd name="connsiteX4" fmla="*/ 3967770 w 5212297"/>
              <a:gd name="connsiteY4" fmla="*/ 5164109 h 5164109"/>
              <a:gd name="connsiteX5" fmla="*/ 2988 w 5212297"/>
              <a:gd name="connsiteY5" fmla="*/ 5164109 h 5164109"/>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3967770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22345 w 5212297"/>
              <a:gd name="connsiteY4" fmla="*/ 5147484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65863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12297"/>
              <a:gd name="connsiteY0" fmla="*/ 5153026 h 5153026"/>
              <a:gd name="connsiteX1" fmla="*/ 0 w 5212297"/>
              <a:gd name="connsiteY1" fmla="*/ 1 h 5153026"/>
              <a:gd name="connsiteX2" fmla="*/ 3205552 w 5212297"/>
              <a:gd name="connsiteY2" fmla="*/ 0 h 5153026"/>
              <a:gd name="connsiteX3" fmla="*/ 5212297 w 5212297"/>
              <a:gd name="connsiteY3" fmla="*/ 2582489 h 5153026"/>
              <a:gd name="connsiteX4" fmla="*/ 2111261 w 5212297"/>
              <a:gd name="connsiteY4" fmla="*/ 5153026 h 5153026"/>
              <a:gd name="connsiteX5" fmla="*/ 2988 w 5212297"/>
              <a:gd name="connsiteY5" fmla="*/ 5153026 h 5153026"/>
              <a:gd name="connsiteX0" fmla="*/ 2988 w 5262173"/>
              <a:gd name="connsiteY0" fmla="*/ 5153026 h 5153026"/>
              <a:gd name="connsiteX1" fmla="*/ 0 w 5262173"/>
              <a:gd name="connsiteY1" fmla="*/ 1 h 5153026"/>
              <a:gd name="connsiteX2" fmla="*/ 3205552 w 5262173"/>
              <a:gd name="connsiteY2" fmla="*/ 0 h 5153026"/>
              <a:gd name="connsiteX3" fmla="*/ 5262173 w 5262173"/>
              <a:gd name="connsiteY3" fmla="*/ 2488278 h 5153026"/>
              <a:gd name="connsiteX4" fmla="*/ 2111261 w 5262173"/>
              <a:gd name="connsiteY4" fmla="*/ 5153026 h 5153026"/>
              <a:gd name="connsiteX5" fmla="*/ 2988 w 5262173"/>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53026 h 5153026"/>
              <a:gd name="connsiteX5" fmla="*/ 2988 w 5217839"/>
              <a:gd name="connsiteY5" fmla="*/ 5153026 h 5153026"/>
              <a:gd name="connsiteX0" fmla="*/ 2988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2988 w 5217839"/>
              <a:gd name="connsiteY5" fmla="*/ 5153026 h 5153026"/>
              <a:gd name="connsiteX0" fmla="*/ 8530 w 5217839"/>
              <a:gd name="connsiteY0" fmla="*/ 5153026 h 5153026"/>
              <a:gd name="connsiteX1" fmla="*/ 0 w 5217839"/>
              <a:gd name="connsiteY1" fmla="*/ 1 h 5153026"/>
              <a:gd name="connsiteX2" fmla="*/ 3205552 w 5217839"/>
              <a:gd name="connsiteY2" fmla="*/ 0 h 5153026"/>
              <a:gd name="connsiteX3" fmla="*/ 5217839 w 5217839"/>
              <a:gd name="connsiteY3" fmla="*/ 2576947 h 5153026"/>
              <a:gd name="connsiteX4" fmla="*/ 2111261 w 5217839"/>
              <a:gd name="connsiteY4" fmla="*/ 5141942 h 5153026"/>
              <a:gd name="connsiteX5" fmla="*/ 8530 w 5217839"/>
              <a:gd name="connsiteY5" fmla="*/ 5153026 h 5153026"/>
              <a:gd name="connsiteX0" fmla="*/ 606 w 5220999"/>
              <a:gd name="connsiteY0" fmla="*/ 5141943 h 5141943"/>
              <a:gd name="connsiteX1" fmla="*/ 3160 w 5220999"/>
              <a:gd name="connsiteY1" fmla="*/ 1 h 5141943"/>
              <a:gd name="connsiteX2" fmla="*/ 3208712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 name="connsiteX0" fmla="*/ 606 w 5220999"/>
              <a:gd name="connsiteY0" fmla="*/ 5141943 h 5141943"/>
              <a:gd name="connsiteX1" fmla="*/ 3160 w 5220999"/>
              <a:gd name="connsiteY1" fmla="*/ 1 h 5141943"/>
              <a:gd name="connsiteX2" fmla="*/ 3197628 w 5220999"/>
              <a:gd name="connsiteY2" fmla="*/ 0 h 5141943"/>
              <a:gd name="connsiteX3" fmla="*/ 5220999 w 5220999"/>
              <a:gd name="connsiteY3" fmla="*/ 2576947 h 5141943"/>
              <a:gd name="connsiteX4" fmla="*/ 2114421 w 5220999"/>
              <a:gd name="connsiteY4" fmla="*/ 5141942 h 5141943"/>
              <a:gd name="connsiteX5" fmla="*/ 606 w 5220999"/>
              <a:gd name="connsiteY5" fmla="*/ 5141943 h 51419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0999" h="5141943">
                <a:moveTo>
                  <a:pt x="606" y="5141943"/>
                </a:moveTo>
                <a:cubicBezTo>
                  <a:pt x="-2237" y="3424268"/>
                  <a:pt x="6003" y="1717676"/>
                  <a:pt x="3160" y="1"/>
                </a:cubicBezTo>
                <a:lnTo>
                  <a:pt x="3197628" y="0"/>
                </a:lnTo>
                <a:lnTo>
                  <a:pt x="5220999" y="2576947"/>
                </a:lnTo>
                <a:lnTo>
                  <a:pt x="2114421" y="5141942"/>
                </a:lnTo>
                <a:lnTo>
                  <a:pt x="606" y="5141943"/>
                </a:lnTo>
                <a:close/>
              </a:path>
            </a:pathLst>
          </a:custGeom>
          <a:solidFill>
            <a:schemeClr val="bg1">
              <a:lumMod val="50000"/>
            </a:schemeClr>
          </a:solidFill>
          <a:effectLst>
            <a:innerShdw blurRad="572738" dist="637342">
              <a:prstClr val="black">
                <a:alpha val="78000"/>
              </a:prstClr>
            </a:innerShdw>
          </a:effectLst>
        </p:spPr>
        <p:txBody>
          <a:bodyPr anchor="ctr">
            <a:normAutofit/>
          </a:bodyPr>
          <a:lstStyle>
            <a:lvl1pPr marL="714375" indent="0">
              <a:buNone/>
              <a:tabLst/>
              <a:defRPr sz="1200">
                <a:solidFill>
                  <a:schemeClr val="bg2">
                    <a:lumMod val="50000"/>
                    <a:lumOff val="50000"/>
                  </a:schemeClr>
                </a:solidFill>
              </a:defRPr>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p:txBody>
      </p:sp>
      <p:sp>
        <p:nvSpPr>
          <p:cNvPr id="2" name="Title 1">
            <a:extLst>
              <a:ext uri="{FF2B5EF4-FFF2-40B4-BE49-F238E27FC236}">
                <a16:creationId xmlns:a16="http://schemas.microsoft.com/office/drawing/2014/main" id="{DD5742A0-4E20-021F-9CF1-DFE97DCA482B}"/>
              </a:ext>
            </a:extLst>
          </p:cNvPr>
          <p:cNvSpPr>
            <a:spLocks noGrp="1"/>
          </p:cNvSpPr>
          <p:nvPr>
            <p:ph type="title"/>
          </p:nvPr>
        </p:nvSpPr>
        <p:spPr>
          <a:xfrm>
            <a:off x="3429000" y="484188"/>
            <a:ext cx="2992582" cy="1058866"/>
          </a:xfrm>
        </p:spPr>
        <p:txBody>
          <a:bodyPr anchor="b"/>
          <a:lstStyle>
            <a:lvl1pPr>
              <a:defRPr sz="1800"/>
            </a:lvl1pPr>
          </a:lstStyle>
          <a:p>
            <a:r>
              <a:rPr lang="en-US" dirty="0"/>
              <a:t>Click to edit Master title style</a:t>
            </a:r>
            <a:endParaRPr lang="en-AU" dirty="0"/>
          </a:p>
        </p:txBody>
      </p:sp>
      <p:sp>
        <p:nvSpPr>
          <p:cNvPr id="4" name="Text Placeholder 3">
            <a:extLst>
              <a:ext uri="{FF2B5EF4-FFF2-40B4-BE49-F238E27FC236}">
                <a16:creationId xmlns:a16="http://schemas.microsoft.com/office/drawing/2014/main" id="{275C6E26-3E88-BEB4-F6C8-80EAA4C59FFB}"/>
              </a:ext>
            </a:extLst>
          </p:cNvPr>
          <p:cNvSpPr>
            <a:spLocks noGrp="1"/>
          </p:cNvSpPr>
          <p:nvPr>
            <p:ph type="body" sz="half" idx="2" hasCustomPrompt="1"/>
          </p:nvPr>
        </p:nvSpPr>
        <p:spPr>
          <a:xfrm>
            <a:off x="3429000" y="1603717"/>
            <a:ext cx="2992582" cy="2798024"/>
          </a:xfrm>
        </p:spPr>
        <p:txBody>
          <a:bodyPr/>
          <a:lstStyle>
            <a:lvl1pPr marL="0" indent="0">
              <a:buNone/>
              <a:defRPr sz="900"/>
            </a:lvl1pPr>
            <a:lvl2pPr marL="257162" indent="0">
              <a:buNone/>
              <a:defRPr sz="788"/>
            </a:lvl2pPr>
            <a:lvl3pPr marL="514325" indent="0">
              <a:buNone/>
              <a:defRPr sz="675"/>
            </a:lvl3pPr>
            <a:lvl4pPr marL="771487" indent="0">
              <a:buNone/>
              <a:defRPr sz="563"/>
            </a:lvl4pPr>
            <a:lvl5pPr marL="1028649" indent="0">
              <a:buNone/>
              <a:defRPr sz="563"/>
            </a:lvl5pPr>
            <a:lvl6pPr marL="1285811" indent="0">
              <a:buNone/>
              <a:defRPr sz="563"/>
            </a:lvl6pPr>
            <a:lvl7pPr marL="1542974" indent="0">
              <a:buNone/>
              <a:defRPr sz="563"/>
            </a:lvl7pPr>
            <a:lvl8pPr marL="1800135" indent="0">
              <a:buNone/>
              <a:defRPr sz="563"/>
            </a:lvl8pPr>
            <a:lvl9pPr marL="2057297" indent="0">
              <a:buNone/>
              <a:defRPr sz="563"/>
            </a:lvl9pPr>
          </a:lstStyle>
          <a:p>
            <a:pPr lvl="0"/>
            <a:r>
              <a:rPr lang="en-US" dirty="0"/>
              <a:t> </a:t>
            </a:r>
          </a:p>
        </p:txBody>
      </p:sp>
      <p:pic>
        <p:nvPicPr>
          <p:cNvPr id="3" name="Picture 8">
            <a:extLst>
              <a:ext uri="{FF2B5EF4-FFF2-40B4-BE49-F238E27FC236}">
                <a16:creationId xmlns:a16="http://schemas.microsoft.com/office/drawing/2014/main" id="{EF698A89-9A47-F50B-70AF-AB3D5EEA435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
        <p:nvSpPr>
          <p:cNvPr id="7" name="Date Placeholder 6">
            <a:extLst>
              <a:ext uri="{FF2B5EF4-FFF2-40B4-BE49-F238E27FC236}">
                <a16:creationId xmlns:a16="http://schemas.microsoft.com/office/drawing/2014/main" id="{DBAC1401-6966-1655-4787-E762F4D24CA0}"/>
              </a:ext>
            </a:extLst>
          </p:cNvPr>
          <p:cNvSpPr>
            <a:spLocks noGrp="1"/>
          </p:cNvSpPr>
          <p:nvPr>
            <p:ph type="dt" sz="half" idx="14"/>
          </p:nvPr>
        </p:nvSpPr>
        <p:spPr/>
        <p:txBody>
          <a:bodyPr/>
          <a:lstStyle>
            <a:lvl1pPr>
              <a:defRPr>
                <a:solidFill>
                  <a:schemeClr val="bg2">
                    <a:lumMod val="25000"/>
                    <a:lumOff val="75000"/>
                  </a:schemeClr>
                </a:solidFill>
              </a:defRPr>
            </a:lvl1pPr>
          </a:lstStyle>
          <a:p>
            <a:endParaRPr lang="en-AU"/>
          </a:p>
        </p:txBody>
      </p:sp>
      <p:sp>
        <p:nvSpPr>
          <p:cNvPr id="11" name="Footer Placeholder 10">
            <a:extLst>
              <a:ext uri="{FF2B5EF4-FFF2-40B4-BE49-F238E27FC236}">
                <a16:creationId xmlns:a16="http://schemas.microsoft.com/office/drawing/2014/main" id="{BBA660FF-B3C1-83A6-91E3-94B2AA96C680}"/>
              </a:ext>
            </a:extLst>
          </p:cNvPr>
          <p:cNvSpPr>
            <a:spLocks noGrp="1"/>
          </p:cNvSpPr>
          <p:nvPr>
            <p:ph type="ftr" sz="quarter" idx="15"/>
          </p:nvPr>
        </p:nvSpPr>
        <p:spPr/>
        <p:txBody>
          <a:bodyPr/>
          <a:lstStyle>
            <a:lvl1pPr>
              <a:defRPr>
                <a:solidFill>
                  <a:schemeClr val="bg2">
                    <a:lumMod val="25000"/>
                    <a:lumOff val="75000"/>
                  </a:schemeClr>
                </a:solidFill>
              </a:defRPr>
            </a:lvl1pPr>
          </a:lstStyle>
          <a:p>
            <a:endParaRPr lang="en-AU" dirty="0"/>
          </a:p>
        </p:txBody>
      </p:sp>
      <p:sp>
        <p:nvSpPr>
          <p:cNvPr id="12" name="Slide Number Placeholder 11">
            <a:extLst>
              <a:ext uri="{FF2B5EF4-FFF2-40B4-BE49-F238E27FC236}">
                <a16:creationId xmlns:a16="http://schemas.microsoft.com/office/drawing/2014/main" id="{D2E9B0FA-DEFD-8C4A-2235-AE3E479909D7}"/>
              </a:ext>
            </a:extLst>
          </p:cNvPr>
          <p:cNvSpPr>
            <a:spLocks noGrp="1"/>
          </p:cNvSpPr>
          <p:nvPr>
            <p:ph type="sldNum" sz="quarter" idx="16"/>
          </p:nvPr>
        </p:nvSpPr>
        <p:spPr/>
        <p:txBody>
          <a:bodyPr/>
          <a:lstStyle>
            <a:lvl1pPr>
              <a:defRPr>
                <a:solidFill>
                  <a:schemeClr val="bg2">
                    <a:lumMod val="25000"/>
                    <a:lumOff val="75000"/>
                  </a:schemeClr>
                </a:solidFill>
              </a:defRPr>
            </a:lvl1pPr>
          </a:lstStyle>
          <a:p>
            <a:fld id="{5C75888C-CBC0-4624-9DF9-0508A40329AE}" type="slidenum">
              <a:rPr lang="en-AU" smtClean="0"/>
              <a:pPr/>
              <a:t>‹#›</a:t>
            </a:fld>
            <a:endParaRPr lang="en-AU" dirty="0"/>
          </a:p>
        </p:txBody>
      </p:sp>
    </p:spTree>
    <p:extLst>
      <p:ext uri="{BB962C8B-B14F-4D97-AF65-F5344CB8AC3E}">
        <p14:creationId xmlns:p14="http://schemas.microsoft.com/office/powerpoint/2010/main" val="160408467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1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ight: Basic Content with Arrow Image Inversed">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80D2A12-028D-A84E-BBE1-C4972A4252DD}"/>
              </a:ext>
            </a:extLst>
          </p:cNvPr>
          <p:cNvSpPr>
            <a:spLocks noGrp="1"/>
          </p:cNvSpPr>
          <p:nvPr>
            <p:ph type="pic" sz="quarter" idx="14" hasCustomPrompt="1"/>
          </p:nvPr>
        </p:nvSpPr>
        <p:spPr>
          <a:xfrm>
            <a:off x="2768222" y="-16626"/>
            <a:ext cx="4177731" cy="5162777"/>
          </a:xfrm>
          <a:custGeom>
            <a:avLst/>
            <a:gdLst>
              <a:gd name="connsiteX0" fmla="*/ 0 w 5838825"/>
              <a:gd name="connsiteY0" fmla="*/ 0 h 5162550"/>
              <a:gd name="connsiteX1" fmla="*/ 3257550 w 5838825"/>
              <a:gd name="connsiteY1" fmla="*/ 0 h 5162550"/>
              <a:gd name="connsiteX2" fmla="*/ 5838825 w 5838825"/>
              <a:gd name="connsiteY2" fmla="*/ 2581275 h 5162550"/>
              <a:gd name="connsiteX3" fmla="*/ 3257550 w 5838825"/>
              <a:gd name="connsiteY3" fmla="*/ 5162550 h 5162550"/>
              <a:gd name="connsiteX4" fmla="*/ 0 w 5838825"/>
              <a:gd name="connsiteY4" fmla="*/ 5162550 h 5162550"/>
              <a:gd name="connsiteX5" fmla="*/ 2581275 w 5838825"/>
              <a:gd name="connsiteY5" fmla="*/ 2581275 h 5162550"/>
              <a:gd name="connsiteX6" fmla="*/ 0 w 5838825"/>
              <a:gd name="connsiteY6" fmla="*/ 0 h 5162550"/>
              <a:gd name="connsiteX0" fmla="*/ 0 w 5838825"/>
              <a:gd name="connsiteY0" fmla="*/ 10275 h 5172825"/>
              <a:gd name="connsiteX1" fmla="*/ 5836364 w 5838825"/>
              <a:gd name="connsiteY1" fmla="*/ 0 h 5172825"/>
              <a:gd name="connsiteX2" fmla="*/ 5838825 w 5838825"/>
              <a:gd name="connsiteY2" fmla="*/ 2591550 h 5172825"/>
              <a:gd name="connsiteX3" fmla="*/ 3257550 w 5838825"/>
              <a:gd name="connsiteY3" fmla="*/ 5172825 h 5172825"/>
              <a:gd name="connsiteX4" fmla="*/ 0 w 5838825"/>
              <a:gd name="connsiteY4" fmla="*/ 5172825 h 5172825"/>
              <a:gd name="connsiteX5" fmla="*/ 2581275 w 5838825"/>
              <a:gd name="connsiteY5" fmla="*/ 2591550 h 5172825"/>
              <a:gd name="connsiteX6" fmla="*/ 0 w 5838825"/>
              <a:gd name="connsiteY6" fmla="*/ 10275 h 5172825"/>
              <a:gd name="connsiteX0" fmla="*/ 0 w 5846638"/>
              <a:gd name="connsiteY0" fmla="*/ 10275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2581275 w 5846638"/>
              <a:gd name="connsiteY5" fmla="*/ 2591550 h 5172825"/>
              <a:gd name="connsiteX6" fmla="*/ 0 w 5846638"/>
              <a:gd name="connsiteY6" fmla="*/ 10275 h 5172825"/>
              <a:gd name="connsiteX0" fmla="*/ 1325366 w 5846638"/>
              <a:gd name="connsiteY0" fmla="*/ 1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2581275 w 5846638"/>
              <a:gd name="connsiteY5" fmla="*/ 2591550 h 5172825"/>
              <a:gd name="connsiteX6" fmla="*/ 1325366 w 5846638"/>
              <a:gd name="connsiteY6" fmla="*/ 1 h 5172825"/>
              <a:gd name="connsiteX0" fmla="*/ 1325366 w 5846638"/>
              <a:gd name="connsiteY0" fmla="*/ 1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3390167 w 5846638"/>
              <a:gd name="connsiteY5" fmla="*/ 2596574 h 5172825"/>
              <a:gd name="connsiteX6" fmla="*/ 1325366 w 5846638"/>
              <a:gd name="connsiteY6" fmla="*/ 1 h 5172825"/>
              <a:gd name="connsiteX0" fmla="*/ 1355511 w 5846638"/>
              <a:gd name="connsiteY0" fmla="*/ 10049 h 5172825"/>
              <a:gd name="connsiteX1" fmla="*/ 5836364 w 5846638"/>
              <a:gd name="connsiteY1" fmla="*/ 0 h 5172825"/>
              <a:gd name="connsiteX2" fmla="*/ 5838825 w 5846638"/>
              <a:gd name="connsiteY2" fmla="*/ 2591550 h 5172825"/>
              <a:gd name="connsiteX3" fmla="*/ 5846638 w 5846638"/>
              <a:gd name="connsiteY3" fmla="*/ 5162551 h 5172825"/>
              <a:gd name="connsiteX4" fmla="*/ 0 w 5846638"/>
              <a:gd name="connsiteY4" fmla="*/ 5172825 h 5172825"/>
              <a:gd name="connsiteX5" fmla="*/ 3390167 w 5846638"/>
              <a:gd name="connsiteY5" fmla="*/ 2596574 h 5172825"/>
              <a:gd name="connsiteX6" fmla="*/ 1355511 w 5846638"/>
              <a:gd name="connsiteY6" fmla="*/ 10049 h 5172825"/>
              <a:gd name="connsiteX0" fmla="*/ 1079181 w 5570308"/>
              <a:gd name="connsiteY0" fmla="*/ 10049 h 5162777"/>
              <a:gd name="connsiteX1" fmla="*/ 5560034 w 5570308"/>
              <a:gd name="connsiteY1" fmla="*/ 0 h 5162777"/>
              <a:gd name="connsiteX2" fmla="*/ 5562495 w 5570308"/>
              <a:gd name="connsiteY2" fmla="*/ 2591550 h 5162777"/>
              <a:gd name="connsiteX3" fmla="*/ 5570308 w 5570308"/>
              <a:gd name="connsiteY3" fmla="*/ 5162551 h 5162777"/>
              <a:gd name="connsiteX4" fmla="*/ 0 w 5570308"/>
              <a:gd name="connsiteY4" fmla="*/ 5162777 h 5162777"/>
              <a:gd name="connsiteX5" fmla="*/ 3113837 w 5570308"/>
              <a:gd name="connsiteY5" fmla="*/ 2596574 h 5162777"/>
              <a:gd name="connsiteX6" fmla="*/ 1079181 w 5570308"/>
              <a:gd name="connsiteY6" fmla="*/ 10049 h 5162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70308" h="5162777">
                <a:moveTo>
                  <a:pt x="1079181" y="10049"/>
                </a:moveTo>
                <a:lnTo>
                  <a:pt x="5560034" y="0"/>
                </a:lnTo>
                <a:cubicBezTo>
                  <a:pt x="5560854" y="863850"/>
                  <a:pt x="5561675" y="1727700"/>
                  <a:pt x="5562495" y="2591550"/>
                </a:cubicBezTo>
                <a:cubicBezTo>
                  <a:pt x="5565099" y="3448550"/>
                  <a:pt x="5567704" y="4305551"/>
                  <a:pt x="5570308" y="5162551"/>
                </a:cubicBezTo>
                <a:lnTo>
                  <a:pt x="0" y="5162777"/>
                </a:lnTo>
                <a:lnTo>
                  <a:pt x="3113837" y="2596574"/>
                </a:lnTo>
                <a:lnTo>
                  <a:pt x="1079181" y="10049"/>
                </a:lnTo>
                <a:close/>
              </a:path>
            </a:pathLst>
          </a:custGeom>
          <a:solidFill>
            <a:schemeClr val="bg1">
              <a:lumMod val="50000"/>
            </a:schemeClr>
          </a:solidFill>
          <a:effectLst>
            <a:innerShdw blurRad="573786" dist="50800" dir="13500000">
              <a:prstClr val="black">
                <a:alpha val="78000"/>
              </a:prstClr>
            </a:innerShdw>
          </a:effectLst>
        </p:spPr>
        <p:txBody>
          <a:bodyPr anchor="ctr"/>
          <a:lstStyle>
            <a:lvl1pPr marL="7938" indent="0" algn="r">
              <a:buNone/>
              <a:tabLst/>
              <a:defRPr sz="1200"/>
            </a:lvl1pPr>
          </a:lstStyle>
          <a:p>
            <a:r>
              <a:rPr lang="en-US" dirty="0"/>
              <a:t>Click to insert your </a:t>
            </a:r>
            <a:br>
              <a:rPr lang="en-US" dirty="0"/>
            </a:br>
            <a:r>
              <a:rPr lang="en-US" dirty="0"/>
              <a:t>picture into the shape</a:t>
            </a:r>
          </a:p>
          <a:p>
            <a:endParaRPr lang="en-US" dirty="0"/>
          </a:p>
          <a:p>
            <a:endParaRPr lang="en-US" dirty="0"/>
          </a:p>
          <a:p>
            <a:endParaRPr lang="en-US" dirty="0"/>
          </a:p>
          <a:p>
            <a:r>
              <a:rPr lang="en-US" dirty="0"/>
              <a:t>To reposition your</a:t>
            </a:r>
            <a:br>
              <a:rPr lang="en-US" dirty="0"/>
            </a:br>
            <a:r>
              <a:rPr lang="en-US" dirty="0"/>
              <a:t>picture:</a:t>
            </a:r>
            <a:br>
              <a:rPr lang="en-US" dirty="0"/>
            </a:br>
            <a:r>
              <a:rPr lang="en-US" dirty="0"/>
              <a:t>Right-click &gt; Crop </a:t>
            </a:r>
          </a:p>
          <a:p>
            <a:endParaRPr lang="en-US" dirty="0"/>
          </a:p>
        </p:txBody>
      </p:sp>
      <p:sp>
        <p:nvSpPr>
          <p:cNvPr id="2" name="Title 1">
            <a:extLst>
              <a:ext uri="{FF2B5EF4-FFF2-40B4-BE49-F238E27FC236}">
                <a16:creationId xmlns:a16="http://schemas.microsoft.com/office/drawing/2014/main" id="{DCDDF952-7C6E-D2D8-AB0A-0004215E1D21}"/>
              </a:ext>
            </a:extLst>
          </p:cNvPr>
          <p:cNvSpPr>
            <a:spLocks noGrp="1"/>
          </p:cNvSpPr>
          <p:nvPr>
            <p:ph type="title"/>
          </p:nvPr>
        </p:nvSpPr>
        <p:spPr>
          <a:xfrm>
            <a:off x="389119" y="654148"/>
            <a:ext cx="3470076" cy="1071782"/>
          </a:xfrm>
        </p:spPr>
        <p:txBody>
          <a:bodyPr anchor="b"/>
          <a:lstStyle>
            <a:lvl1pPr>
              <a:defRPr sz="1800"/>
            </a:lvl1pPr>
          </a:lstStyle>
          <a:p>
            <a:r>
              <a:rPr lang="en-US" dirty="0"/>
              <a:t>Click to edit Master title style</a:t>
            </a:r>
            <a:endParaRPr lang="en-AU" dirty="0"/>
          </a:p>
        </p:txBody>
      </p:sp>
      <p:sp>
        <p:nvSpPr>
          <p:cNvPr id="3" name="Content Placeholder 2">
            <a:extLst>
              <a:ext uri="{FF2B5EF4-FFF2-40B4-BE49-F238E27FC236}">
                <a16:creationId xmlns:a16="http://schemas.microsoft.com/office/drawing/2014/main" id="{06AF7C71-0C15-971C-97C2-ACA5AFA23021}"/>
              </a:ext>
            </a:extLst>
          </p:cNvPr>
          <p:cNvSpPr>
            <a:spLocks noGrp="1"/>
          </p:cNvSpPr>
          <p:nvPr>
            <p:ph idx="1"/>
          </p:nvPr>
        </p:nvSpPr>
        <p:spPr>
          <a:xfrm>
            <a:off x="389121" y="1814732"/>
            <a:ext cx="3471863" cy="2763936"/>
          </a:xfrm>
        </p:spPr>
        <p:txBody>
          <a:bodyPr>
            <a:normAutofit/>
          </a:bodyPr>
          <a:lstStyle>
            <a:lvl1pPr>
              <a:defRPr sz="1050"/>
            </a:lvl1pPr>
            <a:lvl2pPr>
              <a:defRPr sz="1050"/>
            </a:lvl2pPr>
            <a:lvl3pPr>
              <a:defRPr sz="825"/>
            </a:lvl3pPr>
            <a:lvl4pPr>
              <a:defRPr sz="788"/>
            </a:lvl4pPr>
            <a:lvl5pPr>
              <a:defRPr sz="788"/>
            </a:lvl5pPr>
            <a:lvl6pPr>
              <a:defRPr sz="1125"/>
            </a:lvl6pPr>
            <a:lvl7pPr>
              <a:defRPr sz="1125"/>
            </a:lvl7pPr>
            <a:lvl8pPr>
              <a:defRPr sz="1125"/>
            </a:lvl8pPr>
            <a:lvl9pPr>
              <a:defRPr sz="112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6A85179B-97CB-7A9F-6B4F-74B5B5A0630C}"/>
              </a:ext>
            </a:extLst>
          </p:cNvPr>
          <p:cNvSpPr>
            <a:spLocks noGrp="1"/>
          </p:cNvSpPr>
          <p:nvPr>
            <p:ph type="dt" sz="half" idx="15"/>
          </p:nvPr>
        </p:nvSpPr>
        <p:spPr/>
        <p:txBody>
          <a:bodyPr/>
          <a:lstStyle/>
          <a:p>
            <a:endParaRPr lang="en-AU"/>
          </a:p>
        </p:txBody>
      </p:sp>
      <p:sp>
        <p:nvSpPr>
          <p:cNvPr id="5" name="Footer Placeholder 4">
            <a:extLst>
              <a:ext uri="{FF2B5EF4-FFF2-40B4-BE49-F238E27FC236}">
                <a16:creationId xmlns:a16="http://schemas.microsoft.com/office/drawing/2014/main" id="{C249DD5C-F297-DEE1-C3E5-20A284CC14A3}"/>
              </a:ext>
            </a:extLst>
          </p:cNvPr>
          <p:cNvSpPr>
            <a:spLocks noGrp="1"/>
          </p:cNvSpPr>
          <p:nvPr>
            <p:ph type="ftr" sz="quarter" idx="16"/>
          </p:nvPr>
        </p:nvSpPr>
        <p:spPr/>
        <p:txBody>
          <a:bodyPr/>
          <a:lstStyle/>
          <a:p>
            <a:endParaRPr lang="en-AU" dirty="0"/>
          </a:p>
        </p:txBody>
      </p:sp>
      <p:sp>
        <p:nvSpPr>
          <p:cNvPr id="6" name="Slide Number Placeholder 5">
            <a:extLst>
              <a:ext uri="{FF2B5EF4-FFF2-40B4-BE49-F238E27FC236}">
                <a16:creationId xmlns:a16="http://schemas.microsoft.com/office/drawing/2014/main" id="{22D6BC04-E1C4-8876-94C3-3F4C2B6F49B0}"/>
              </a:ext>
            </a:extLst>
          </p:cNvPr>
          <p:cNvSpPr>
            <a:spLocks noGrp="1"/>
          </p:cNvSpPr>
          <p:nvPr>
            <p:ph type="sldNum" sz="quarter" idx="17"/>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29953998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2FEE9-E656-E9EC-05D7-26D0C63E3887}"/>
              </a:ext>
            </a:extLst>
          </p:cNvPr>
          <p:cNvSpPr>
            <a:spLocks noGrp="1"/>
          </p:cNvSpPr>
          <p:nvPr>
            <p:ph type="title"/>
          </p:nvPr>
        </p:nvSpPr>
        <p:spPr>
          <a:xfrm>
            <a:off x="471488" y="484188"/>
            <a:ext cx="5915025" cy="548502"/>
          </a:xfrm>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EABACBC-6B01-32DC-E778-9653EA84A115}"/>
              </a:ext>
            </a:extLst>
          </p:cNvPr>
          <p:cNvSpPr>
            <a:spLocks noGrp="1"/>
          </p:cNvSpPr>
          <p:nvPr>
            <p:ph type="body" orient="vert" idx="1"/>
          </p:nvPr>
        </p:nvSpPr>
        <p:spPr>
          <a:xfrm>
            <a:off x="471488" y="1157264"/>
            <a:ext cx="5915025" cy="30751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401B15F5-E6C5-9CEE-ABB6-CB8823554D9E}"/>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D2A2DADE-A5E1-97F8-03DE-F90414C18D86}"/>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A693865E-6EDC-2FCC-0DB8-78FC0C44077E}"/>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278973094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BF838E-3121-B734-BAF3-3C899FBBB794}"/>
              </a:ext>
            </a:extLst>
          </p:cNvPr>
          <p:cNvSpPr>
            <a:spLocks noGrp="1"/>
          </p:cNvSpPr>
          <p:nvPr>
            <p:ph type="title" orient="vert"/>
          </p:nvPr>
        </p:nvSpPr>
        <p:spPr>
          <a:xfrm>
            <a:off x="4907758" y="478307"/>
            <a:ext cx="1478756" cy="4056527"/>
          </a:xfrm>
        </p:spPr>
        <p:txBody>
          <a:bodyPr vert="eaVert"/>
          <a:lstStyle/>
          <a:p>
            <a:r>
              <a:rPr lang="en-US"/>
              <a:t>Click to edit Master title style</a:t>
            </a:r>
            <a:endParaRPr lang="en-AU" dirty="0"/>
          </a:p>
        </p:txBody>
      </p:sp>
      <p:sp>
        <p:nvSpPr>
          <p:cNvPr id="3" name="Vertical Text Placeholder 2">
            <a:extLst>
              <a:ext uri="{FF2B5EF4-FFF2-40B4-BE49-F238E27FC236}">
                <a16:creationId xmlns:a16="http://schemas.microsoft.com/office/drawing/2014/main" id="{CE383AD2-83DC-1765-A1D8-E2A49778DA6C}"/>
              </a:ext>
            </a:extLst>
          </p:cNvPr>
          <p:cNvSpPr>
            <a:spLocks noGrp="1"/>
          </p:cNvSpPr>
          <p:nvPr>
            <p:ph type="body" orient="vert" idx="1"/>
          </p:nvPr>
        </p:nvSpPr>
        <p:spPr>
          <a:xfrm>
            <a:off x="471489" y="478307"/>
            <a:ext cx="4350544" cy="40565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1694239-6115-41FE-C97E-187C734F6A39}"/>
              </a:ext>
            </a:extLst>
          </p:cNvPr>
          <p:cNvSpPr>
            <a:spLocks noGrp="1"/>
          </p:cNvSpPr>
          <p:nvPr>
            <p:ph type="dt" sz="half" idx="10"/>
          </p:nvPr>
        </p:nvSpPr>
        <p:spPr/>
        <p:txBody>
          <a:bodyPr/>
          <a:lstStyle/>
          <a:p>
            <a:endParaRPr lang="en-AU"/>
          </a:p>
        </p:txBody>
      </p:sp>
      <p:sp>
        <p:nvSpPr>
          <p:cNvPr id="5" name="Footer Placeholder 4">
            <a:extLst>
              <a:ext uri="{FF2B5EF4-FFF2-40B4-BE49-F238E27FC236}">
                <a16:creationId xmlns:a16="http://schemas.microsoft.com/office/drawing/2014/main" id="{7E43D3B5-0950-626F-0742-977C688D041D}"/>
              </a:ext>
            </a:extLst>
          </p:cNvPr>
          <p:cNvSpPr>
            <a:spLocks noGrp="1"/>
          </p:cNvSpPr>
          <p:nvPr>
            <p:ph type="ftr" sz="quarter" idx="11"/>
          </p:nvPr>
        </p:nvSpPr>
        <p:spPr/>
        <p:txBody>
          <a:bodyPr/>
          <a:lstStyle/>
          <a:p>
            <a:endParaRPr lang="en-AU" dirty="0"/>
          </a:p>
        </p:txBody>
      </p:sp>
      <p:sp>
        <p:nvSpPr>
          <p:cNvPr id="6" name="Slide Number Placeholder 5">
            <a:extLst>
              <a:ext uri="{FF2B5EF4-FFF2-40B4-BE49-F238E27FC236}">
                <a16:creationId xmlns:a16="http://schemas.microsoft.com/office/drawing/2014/main" id="{AF5B92AF-48E8-776A-E4C5-3F6E7D61AA7A}"/>
              </a:ext>
            </a:extLst>
          </p:cNvPr>
          <p:cNvSpPr>
            <a:spLocks noGrp="1"/>
          </p:cNvSpPr>
          <p:nvPr>
            <p:ph type="sldNum" sz="quarter" idx="12"/>
          </p:nvPr>
        </p:nvSpPr>
        <p:spPr/>
        <p:txBody>
          <a:bodyPr/>
          <a:lstStyle/>
          <a:p>
            <a:fld id="{5C75888C-CBC0-4624-9DF9-0508A40329AE}" type="slidenum">
              <a:rPr lang="en-AU" smtClean="0"/>
              <a:pPr/>
              <a:t>‹#›</a:t>
            </a:fld>
            <a:endParaRPr lang="en-AU"/>
          </a:p>
        </p:txBody>
      </p:sp>
    </p:spTree>
    <p:extLst>
      <p:ext uri="{BB962C8B-B14F-4D97-AF65-F5344CB8AC3E}">
        <p14:creationId xmlns:p14="http://schemas.microsoft.com/office/powerpoint/2010/main" val="13862140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3909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6EA14B-8316-E21B-96A8-73C9536207A5}"/>
              </a:ext>
            </a:extLst>
          </p:cNvPr>
          <p:cNvSpPr>
            <a:spLocks noGrp="1"/>
          </p:cNvSpPr>
          <p:nvPr>
            <p:ph type="title"/>
          </p:nvPr>
        </p:nvSpPr>
        <p:spPr>
          <a:xfrm>
            <a:off x="471488" y="1577980"/>
            <a:ext cx="5915025" cy="99377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D0F81700-A06A-0363-8EED-E255272549C6}"/>
              </a:ext>
            </a:extLst>
          </p:cNvPr>
          <p:cNvSpPr>
            <a:spLocks noGrp="1"/>
          </p:cNvSpPr>
          <p:nvPr>
            <p:ph idx="1"/>
          </p:nvPr>
        </p:nvSpPr>
        <p:spPr>
          <a:xfrm>
            <a:off x="471488" y="2620930"/>
            <a:ext cx="5915025" cy="20113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8">
            <a:extLst>
              <a:ext uri="{FF2B5EF4-FFF2-40B4-BE49-F238E27FC236}">
                <a16:creationId xmlns:a16="http://schemas.microsoft.com/office/drawing/2014/main" id="{AC07E83A-62FD-0C83-17CB-C5441E50D66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4932964" y="4650886"/>
            <a:ext cx="1694302" cy="286865"/>
          </a:xfrm>
          <a:prstGeom prst="rect">
            <a:avLst/>
          </a:prstGeom>
        </p:spPr>
      </p:pic>
    </p:spTree>
    <p:extLst>
      <p:ext uri="{BB962C8B-B14F-4D97-AF65-F5344CB8AC3E}">
        <p14:creationId xmlns:p14="http://schemas.microsoft.com/office/powerpoint/2010/main" val="4242508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9DC92F-C48D-EE1E-BC84-8131B8B9218E}"/>
              </a:ext>
            </a:extLst>
          </p:cNvPr>
          <p:cNvSpPr>
            <a:spLocks noGrp="1"/>
          </p:cNvSpPr>
          <p:nvPr>
            <p:ph type="title"/>
          </p:nvPr>
        </p:nvSpPr>
        <p:spPr>
          <a:xfrm>
            <a:off x="471488" y="484188"/>
            <a:ext cx="5915025" cy="620899"/>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FA790F5A-66E2-1325-3E44-51778AD260D3}"/>
              </a:ext>
            </a:extLst>
          </p:cNvPr>
          <p:cNvSpPr>
            <a:spLocks noGrp="1"/>
          </p:cNvSpPr>
          <p:nvPr>
            <p:ph type="body" idx="1"/>
          </p:nvPr>
        </p:nvSpPr>
        <p:spPr>
          <a:xfrm>
            <a:off x="471488" y="1205622"/>
            <a:ext cx="5915025" cy="307519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68761B7A-4086-7BD0-3AB1-D362CFA94614}"/>
              </a:ext>
            </a:extLst>
          </p:cNvPr>
          <p:cNvSpPr>
            <a:spLocks noGrp="1"/>
          </p:cNvSpPr>
          <p:nvPr>
            <p:ph type="dt" sz="half" idx="2"/>
          </p:nvPr>
        </p:nvSpPr>
        <p:spPr>
          <a:xfrm>
            <a:off x="490409" y="4670621"/>
            <a:ext cx="736637" cy="273844"/>
          </a:xfrm>
          <a:prstGeom prst="rect">
            <a:avLst/>
          </a:prstGeom>
        </p:spPr>
        <p:txBody>
          <a:bodyPr vert="horz" lIns="91440" tIns="45720" rIns="91440" bIns="45720" rtlCol="0" anchor="ctr"/>
          <a:lstStyle>
            <a:lvl1pPr algn="l">
              <a:defRPr sz="450">
                <a:solidFill>
                  <a:schemeClr val="bg1"/>
                </a:solidFill>
              </a:defRPr>
            </a:lvl1pPr>
          </a:lstStyle>
          <a:p>
            <a:endParaRPr lang="en-AU"/>
          </a:p>
        </p:txBody>
      </p:sp>
      <p:sp>
        <p:nvSpPr>
          <p:cNvPr id="5" name="Footer Placeholder 4">
            <a:extLst>
              <a:ext uri="{FF2B5EF4-FFF2-40B4-BE49-F238E27FC236}">
                <a16:creationId xmlns:a16="http://schemas.microsoft.com/office/drawing/2014/main" id="{4362B1D4-21C3-5886-6506-582F2665DCAE}"/>
              </a:ext>
            </a:extLst>
          </p:cNvPr>
          <p:cNvSpPr>
            <a:spLocks noGrp="1"/>
          </p:cNvSpPr>
          <p:nvPr>
            <p:ph type="ftr" sz="quarter" idx="3"/>
          </p:nvPr>
        </p:nvSpPr>
        <p:spPr>
          <a:xfrm>
            <a:off x="1299444" y="4670621"/>
            <a:ext cx="2314575" cy="273844"/>
          </a:xfrm>
          <a:prstGeom prst="rect">
            <a:avLst/>
          </a:prstGeom>
        </p:spPr>
        <p:txBody>
          <a:bodyPr vert="horz" lIns="91440" tIns="45720" rIns="91440" bIns="45720" rtlCol="0" anchor="ctr"/>
          <a:lstStyle>
            <a:lvl1pPr algn="l">
              <a:defRPr sz="450">
                <a:solidFill>
                  <a:schemeClr val="bg1"/>
                </a:solidFill>
              </a:defRPr>
            </a:lvl1pPr>
          </a:lstStyle>
          <a:p>
            <a:endParaRPr lang="en-AU" dirty="0"/>
          </a:p>
        </p:txBody>
      </p:sp>
      <p:sp>
        <p:nvSpPr>
          <p:cNvPr id="6" name="Slide Number Placeholder 5">
            <a:extLst>
              <a:ext uri="{FF2B5EF4-FFF2-40B4-BE49-F238E27FC236}">
                <a16:creationId xmlns:a16="http://schemas.microsoft.com/office/drawing/2014/main" id="{A5C4256D-3E4A-8141-7609-1ABD5E73D19A}"/>
              </a:ext>
            </a:extLst>
          </p:cNvPr>
          <p:cNvSpPr>
            <a:spLocks noGrp="1"/>
          </p:cNvSpPr>
          <p:nvPr>
            <p:ph type="sldNum" sz="quarter" idx="4"/>
          </p:nvPr>
        </p:nvSpPr>
        <p:spPr>
          <a:xfrm>
            <a:off x="94676" y="4670621"/>
            <a:ext cx="313362" cy="273844"/>
          </a:xfrm>
          <a:prstGeom prst="rect">
            <a:avLst/>
          </a:prstGeom>
        </p:spPr>
        <p:txBody>
          <a:bodyPr vert="horz" lIns="91440" tIns="45720" rIns="91440" bIns="45720" rtlCol="0" anchor="ctr"/>
          <a:lstStyle>
            <a:lvl1pPr algn="r">
              <a:defRPr sz="450">
                <a:solidFill>
                  <a:schemeClr val="bg1"/>
                </a:solidFill>
              </a:defRPr>
            </a:lvl1pPr>
          </a:lstStyle>
          <a:p>
            <a:fld id="{5C75888C-CBC0-4624-9DF9-0508A40329AE}" type="slidenum">
              <a:rPr lang="en-AU" smtClean="0"/>
              <a:pPr/>
              <a:t>‹#›</a:t>
            </a:fld>
            <a:endParaRPr lang="en-AU" dirty="0"/>
          </a:p>
        </p:txBody>
      </p:sp>
      <p:cxnSp>
        <p:nvCxnSpPr>
          <p:cNvPr id="7" name="Straight Connector 6">
            <a:extLst>
              <a:ext uri="{FF2B5EF4-FFF2-40B4-BE49-F238E27FC236}">
                <a16:creationId xmlns:a16="http://schemas.microsoft.com/office/drawing/2014/main" id="{5659DA6F-E172-5598-ED5B-E960719D2317}"/>
              </a:ext>
            </a:extLst>
          </p:cNvPr>
          <p:cNvCxnSpPr>
            <a:cxnSpLocks/>
          </p:cNvCxnSpPr>
          <p:nvPr userDrawn="1"/>
        </p:nvCxnSpPr>
        <p:spPr>
          <a:xfrm>
            <a:off x="187988" y="383652"/>
            <a:ext cx="6482029" cy="0"/>
          </a:xfrm>
          <a:prstGeom prst="line">
            <a:avLst/>
          </a:prstGeom>
          <a:ln>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1C06E283-39F7-B913-D860-8363530DE695}"/>
              </a:ext>
            </a:extLst>
          </p:cNvPr>
          <p:cNvSpPr txBox="1">
            <a:spLocks/>
          </p:cNvSpPr>
          <p:nvPr userDrawn="1"/>
        </p:nvSpPr>
        <p:spPr>
          <a:xfrm>
            <a:off x="774353" y="98803"/>
            <a:ext cx="5915025" cy="284849"/>
          </a:xfrm>
          <a:prstGeom prst="rect">
            <a:avLst/>
          </a:prstGeom>
        </p:spPr>
        <p:txBody>
          <a:bodyPr vert="horz" lIns="68580" tIns="34290" rIns="68580" bIns="34290" rtlCol="0" anchor="ctr">
            <a:normAutofit/>
          </a:bodyPr>
          <a:lstStyle>
            <a:lvl1pPr algn="r" defTabSz="685800" rtl="0" eaLnBrk="1" latinLnBrk="0" hangingPunct="1">
              <a:lnSpc>
                <a:spcPct val="90000"/>
              </a:lnSpc>
              <a:spcBef>
                <a:spcPct val="0"/>
              </a:spcBef>
              <a:buNone/>
              <a:defRPr sz="800" kern="1200">
                <a:solidFill>
                  <a:schemeClr val="tx1"/>
                </a:solidFill>
                <a:latin typeface="Noto Sans Light" panose="020B0502040504020204" pitchFamily="34" charset="0"/>
                <a:ea typeface="Noto Sans Light" panose="020B0502040504020204" pitchFamily="34" charset="0"/>
                <a:cs typeface="Noto Sans Light" panose="020B0502040504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600" dirty="0">
                <a:solidFill>
                  <a:schemeClr val="tx1">
                    <a:lumMod val="65000"/>
                  </a:schemeClr>
                </a:solidFill>
                <a:latin typeface="+mn-lt"/>
              </a:rPr>
              <a:t>Queensland Government</a:t>
            </a:r>
            <a:endParaRPr lang="en-AU" sz="600" dirty="0">
              <a:solidFill>
                <a:schemeClr val="tx1">
                  <a:lumMod val="65000"/>
                </a:schemeClr>
              </a:solidFill>
              <a:latin typeface="+mn-lt"/>
            </a:endParaRPr>
          </a:p>
        </p:txBody>
      </p:sp>
    </p:spTree>
    <p:extLst>
      <p:ext uri="{BB962C8B-B14F-4D97-AF65-F5344CB8AC3E}">
        <p14:creationId xmlns:p14="http://schemas.microsoft.com/office/powerpoint/2010/main" val="3862056925"/>
      </p:ext>
    </p:extLst>
  </p:cSld>
  <p:clrMap bg1="dk1" tx1="lt1" bg2="dk2" tx2="lt2" accent1="accent1" accent2="accent2" accent3="accent3" accent4="accent4" accent5="accent5" accent6="accent6" hlink="hlink" folHlink="folHlink"/>
  <p:sldLayoutIdLst>
    <p:sldLayoutId id="2147483731" r:id="rId1"/>
    <p:sldLayoutId id="2147483733" r:id="rId2"/>
    <p:sldLayoutId id="2147483749" r:id="rId3"/>
    <p:sldLayoutId id="2147483751" r:id="rId4"/>
    <p:sldLayoutId id="2147483735" r:id="rId5"/>
    <p:sldLayoutId id="2147483756" r:id="rId6"/>
    <p:sldLayoutId id="2147483740" r:id="rId7"/>
    <p:sldLayoutId id="2147483753" r:id="rId8"/>
    <p:sldLayoutId id="2147483736" r:id="rId9"/>
    <p:sldLayoutId id="2147483737" r:id="rId10"/>
    <p:sldLayoutId id="2147483738" r:id="rId11"/>
    <p:sldLayoutId id="2147483741" r:id="rId12"/>
    <p:sldLayoutId id="2147483755" r:id="rId13"/>
    <p:sldLayoutId id="2147483742" r:id="rId14"/>
    <p:sldLayoutId id="2147483754" r:id="rId15"/>
    <p:sldLayoutId id="2147483743" r:id="rId16"/>
    <p:sldLayoutId id="2147483744" r:id="rId17"/>
    <p:sldLayoutId id="2147483745" r:id="rId18"/>
    <p:sldLayoutId id="2147483746" r:id="rId19"/>
  </p:sldLayoutIdLst>
  <p:hf hdr="0" ftr="0" dt="0"/>
  <p:txStyles>
    <p:titleStyle>
      <a:lvl1pPr algn="l" defTabSz="514325" rtl="0" eaLnBrk="1" latinLnBrk="0" hangingPunct="1">
        <a:lnSpc>
          <a:spcPct val="90000"/>
        </a:lnSpc>
        <a:spcBef>
          <a:spcPct val="0"/>
        </a:spcBef>
        <a:buNone/>
        <a:defRPr sz="21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8582" indent="-128582" algn="l" defTabSz="514325" rtl="0" eaLnBrk="1" latinLnBrk="0" hangingPunct="1">
        <a:lnSpc>
          <a:spcPct val="90000"/>
        </a:lnSpc>
        <a:spcBef>
          <a:spcPts val="563"/>
        </a:spcBef>
        <a:buFont typeface="Arial" panose="020B0604020202020204" pitchFamily="34" charset="0"/>
        <a:buChar char="•"/>
        <a:defRPr sz="140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25" rtl="0" eaLnBrk="1" latinLnBrk="0" hangingPunct="1">
        <a:defRPr sz="1013" kern="1200">
          <a:solidFill>
            <a:schemeClr val="tx1"/>
          </a:solidFill>
          <a:latin typeface="+mn-lt"/>
          <a:ea typeface="+mn-ea"/>
          <a:cs typeface="+mn-cs"/>
        </a:defRPr>
      </a:lvl1pPr>
      <a:lvl2pPr marL="257162" algn="l" defTabSz="514325" rtl="0" eaLnBrk="1" latinLnBrk="0" hangingPunct="1">
        <a:defRPr sz="1013" kern="1200">
          <a:solidFill>
            <a:schemeClr val="tx1"/>
          </a:solidFill>
          <a:latin typeface="+mn-lt"/>
          <a:ea typeface="+mn-ea"/>
          <a:cs typeface="+mn-cs"/>
        </a:defRPr>
      </a:lvl2pPr>
      <a:lvl3pPr marL="514325" algn="l" defTabSz="514325" rtl="0" eaLnBrk="1" latinLnBrk="0" hangingPunct="1">
        <a:defRPr sz="1013" kern="1200">
          <a:solidFill>
            <a:schemeClr val="tx1"/>
          </a:solidFill>
          <a:latin typeface="+mn-lt"/>
          <a:ea typeface="+mn-ea"/>
          <a:cs typeface="+mn-cs"/>
        </a:defRPr>
      </a:lvl3pPr>
      <a:lvl4pPr marL="771487" algn="l" defTabSz="514325" rtl="0" eaLnBrk="1" latinLnBrk="0" hangingPunct="1">
        <a:defRPr sz="1013" kern="1200">
          <a:solidFill>
            <a:schemeClr val="tx1"/>
          </a:solidFill>
          <a:latin typeface="+mn-lt"/>
          <a:ea typeface="+mn-ea"/>
          <a:cs typeface="+mn-cs"/>
        </a:defRPr>
      </a:lvl4pPr>
      <a:lvl5pPr marL="1028649" algn="l" defTabSz="514325" rtl="0" eaLnBrk="1" latinLnBrk="0" hangingPunct="1">
        <a:defRPr sz="1013" kern="1200">
          <a:solidFill>
            <a:schemeClr val="tx1"/>
          </a:solidFill>
          <a:latin typeface="+mn-lt"/>
          <a:ea typeface="+mn-ea"/>
          <a:cs typeface="+mn-cs"/>
        </a:defRPr>
      </a:lvl5pPr>
      <a:lvl6pPr marL="1285811" algn="l" defTabSz="514325" rtl="0" eaLnBrk="1" latinLnBrk="0" hangingPunct="1">
        <a:defRPr sz="1013" kern="1200">
          <a:solidFill>
            <a:schemeClr val="tx1"/>
          </a:solidFill>
          <a:latin typeface="+mn-lt"/>
          <a:ea typeface="+mn-ea"/>
          <a:cs typeface="+mn-cs"/>
        </a:defRPr>
      </a:lvl6pPr>
      <a:lvl7pPr marL="1542974" algn="l" defTabSz="514325" rtl="0" eaLnBrk="1" latinLnBrk="0" hangingPunct="1">
        <a:defRPr sz="1013" kern="1200">
          <a:solidFill>
            <a:schemeClr val="tx1"/>
          </a:solidFill>
          <a:latin typeface="+mn-lt"/>
          <a:ea typeface="+mn-ea"/>
          <a:cs typeface="+mn-cs"/>
        </a:defRPr>
      </a:lvl7pPr>
      <a:lvl8pPr marL="1800135" algn="l" defTabSz="514325" rtl="0" eaLnBrk="1" latinLnBrk="0" hangingPunct="1">
        <a:defRPr sz="1013" kern="1200">
          <a:solidFill>
            <a:schemeClr val="tx1"/>
          </a:solidFill>
          <a:latin typeface="+mn-lt"/>
          <a:ea typeface="+mn-ea"/>
          <a:cs typeface="+mn-cs"/>
        </a:defRPr>
      </a:lvl8pPr>
      <a:lvl9pPr marL="2057297" algn="l" defTabSz="514325"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5" userDrawn="1">
          <p15:clr>
            <a:srgbClr val="F26B43"/>
          </p15:clr>
        </p15:guide>
        <p15:guide id="2" orient="horz" pos="2845" userDrawn="1">
          <p15:clr>
            <a:srgbClr val="F26B43"/>
          </p15:clr>
        </p15:guide>
        <p15:guide id="3" orient="horz" pos="293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hyperlink" Target="http://www.worksafe.qld.gov.au/onornear" TargetMode="External"/><Relationship Id="rId2" Type="http://schemas.openxmlformats.org/officeDocument/2006/relationships/hyperlink" Target="https://www.worksafe.qld.gov.au/contact" TargetMode="External"/><Relationship Id="rId1" Type="http://schemas.openxmlformats.org/officeDocument/2006/relationships/slideLayout" Target="../slideLayouts/slideLayout10.xml"/><Relationship Id="rId4" Type="http://schemas.openxmlformats.org/officeDocument/2006/relationships/hyperlink" Target="https://www.worksafe.qld.gov.au/eso-technical-guid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E7B3B-D495-F332-2E14-7703316C55C2}"/>
              </a:ext>
            </a:extLst>
          </p:cNvPr>
          <p:cNvSpPr>
            <a:spLocks noGrp="1"/>
          </p:cNvSpPr>
          <p:nvPr>
            <p:ph type="ctrTitle"/>
          </p:nvPr>
        </p:nvSpPr>
        <p:spPr/>
        <p:txBody>
          <a:bodyPr/>
          <a:lstStyle/>
          <a:p>
            <a:r>
              <a:rPr lang="en-AU">
                <a:latin typeface="Noto Sans Black" panose="020B0502040504020204" pitchFamily="34" charset="0"/>
                <a:ea typeface="Noto Sans Black" panose="020B0502040504020204" pitchFamily="34" charset="0"/>
                <a:cs typeface="Noto Sans Black" panose="020B0502040504020204" pitchFamily="34" charset="0"/>
              </a:rPr>
              <a:t>Safety toolbox </a:t>
            </a:r>
            <a:r>
              <a:rPr lang="en-AU" dirty="0">
                <a:latin typeface="Noto Sans Black" panose="020B0502040504020204" pitchFamily="34" charset="0"/>
                <a:ea typeface="Noto Sans Black" panose="020B0502040504020204" pitchFamily="34" charset="0"/>
                <a:cs typeface="Noto Sans Black" panose="020B0502040504020204" pitchFamily="34" charset="0"/>
              </a:rPr>
              <a:t>s</a:t>
            </a:r>
            <a:r>
              <a:rPr lang="en-AU">
                <a:latin typeface="Noto Sans Black" panose="020B0502040504020204" pitchFamily="34" charset="0"/>
                <a:ea typeface="Noto Sans Black" panose="020B0502040504020204" pitchFamily="34" charset="0"/>
                <a:cs typeface="Noto Sans Black" panose="020B0502040504020204" pitchFamily="34" charset="0"/>
              </a:rPr>
              <a:t>ession</a:t>
            </a:r>
            <a:endParaRPr lang="en-AU" dirty="0">
              <a:latin typeface="Noto Sans Black" panose="020B0502040504020204" pitchFamily="34" charset="0"/>
              <a:ea typeface="Noto Sans Black" panose="020B0502040504020204" pitchFamily="34" charset="0"/>
              <a:cs typeface="Noto Sans Black" panose="020B0502040504020204" pitchFamily="34" charset="0"/>
            </a:endParaRPr>
          </a:p>
        </p:txBody>
      </p:sp>
      <p:sp>
        <p:nvSpPr>
          <p:cNvPr id="3" name="Subtitle 2">
            <a:extLst>
              <a:ext uri="{FF2B5EF4-FFF2-40B4-BE49-F238E27FC236}">
                <a16:creationId xmlns:a16="http://schemas.microsoft.com/office/drawing/2014/main" id="{39D82AEF-8AB6-AF82-EB66-C2FE2280C382}"/>
              </a:ext>
            </a:extLst>
          </p:cNvPr>
          <p:cNvSpPr>
            <a:spLocks noGrp="1"/>
          </p:cNvSpPr>
          <p:nvPr>
            <p:ph type="subTitle" idx="1"/>
          </p:nvPr>
        </p:nvSpPr>
        <p:spPr/>
        <p:txBody>
          <a:bodyPr/>
          <a:lstStyle/>
          <a:p>
            <a:r>
              <a:rPr lang="en-AU" dirty="0">
                <a:latin typeface="Noto Sans" panose="020B0502040504020204" pitchFamily="34" charset="0"/>
                <a:ea typeface="Noto Sans" panose="020B0502040504020204" pitchFamily="34" charset="0"/>
                <a:cs typeface="Noto Sans" panose="020B0502040504020204" pitchFamily="34" charset="0"/>
              </a:rPr>
              <a:t>Working on or near energised electrical equipment</a:t>
            </a:r>
          </a:p>
        </p:txBody>
      </p:sp>
      <p:sp>
        <p:nvSpPr>
          <p:cNvPr id="4" name="Slide Number Placeholder 3">
            <a:extLst>
              <a:ext uri="{FF2B5EF4-FFF2-40B4-BE49-F238E27FC236}">
                <a16:creationId xmlns:a16="http://schemas.microsoft.com/office/drawing/2014/main" id="{B47B3B52-D907-A988-104D-11C6BC04B2F9}"/>
              </a:ext>
            </a:extLst>
          </p:cNvPr>
          <p:cNvSpPr>
            <a:spLocks noGrp="1"/>
          </p:cNvSpPr>
          <p:nvPr>
            <p:ph type="sldNum" sz="quarter" idx="12"/>
          </p:nvPr>
        </p:nvSpPr>
        <p:spPr/>
        <p:txBody>
          <a:bodyPr/>
          <a:lstStyle/>
          <a:p>
            <a:fld id="{5C75888C-CBC0-4624-9DF9-0508A40329AE}" type="slidenum">
              <a:rPr lang="en-AU" smtClean="0"/>
              <a:pPr/>
              <a:t>0</a:t>
            </a:fld>
            <a:endParaRPr lang="en-AU" dirty="0"/>
          </a:p>
        </p:txBody>
      </p:sp>
    </p:spTree>
    <p:extLst>
      <p:ext uri="{BB962C8B-B14F-4D97-AF65-F5344CB8AC3E}">
        <p14:creationId xmlns:p14="http://schemas.microsoft.com/office/powerpoint/2010/main" val="485521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4D3EB55-DF0A-D4E3-946C-4631DCEAAF82}"/>
              </a:ext>
            </a:extLst>
          </p:cNvPr>
          <p:cNvSpPr>
            <a:spLocks noGrp="1"/>
          </p:cNvSpPr>
          <p:nvPr>
            <p:ph type="sldNum" sz="quarter" idx="16"/>
          </p:nvPr>
        </p:nvSpPr>
        <p:spPr/>
        <p:txBody>
          <a:bodyPr/>
          <a:lstStyle/>
          <a:p>
            <a:fld id="{5C75888C-CBC0-4624-9DF9-0508A40329AE}" type="slidenum">
              <a:rPr lang="en-AU" smtClean="0"/>
              <a:pPr/>
              <a:t>1</a:t>
            </a:fld>
            <a:endParaRPr lang="en-AU" dirty="0"/>
          </a:p>
        </p:txBody>
      </p:sp>
      <p:sp>
        <p:nvSpPr>
          <p:cNvPr id="5" name="Title 1">
            <a:extLst>
              <a:ext uri="{FF2B5EF4-FFF2-40B4-BE49-F238E27FC236}">
                <a16:creationId xmlns:a16="http://schemas.microsoft.com/office/drawing/2014/main" id="{B67C1C40-D3B3-79FA-0946-916F3EB74904}"/>
              </a:ext>
            </a:extLst>
          </p:cNvPr>
          <p:cNvSpPr txBox="1">
            <a:spLocks/>
          </p:cNvSpPr>
          <p:nvPr/>
        </p:nvSpPr>
        <p:spPr>
          <a:xfrm>
            <a:off x="408038" y="1020115"/>
            <a:ext cx="3034914" cy="922986"/>
          </a:xfrm>
          <a:prstGeom prst="rect">
            <a:avLst/>
          </a:prstGeom>
        </p:spPr>
        <p:txBody>
          <a:bodyPr vert="horz" lIns="91440" tIns="45720" rIns="91440" bIns="45720" rtlCol="0" anchor="ctr">
            <a:noAutofit/>
          </a:bodyPr>
          <a:lstStyle>
            <a:lvl1pPr algn="l" defTabSz="514325" rtl="0" eaLnBrk="1" latinLnBrk="0" hangingPunct="1">
              <a:lnSpc>
                <a:spcPct val="90000"/>
              </a:lnSpc>
              <a:spcBef>
                <a:spcPct val="0"/>
              </a:spcBef>
              <a:buNone/>
              <a:defRPr sz="18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AU" sz="2400" dirty="0">
                <a:latin typeface="Noto Sans Black" panose="020B0502040504020204" pitchFamily="34" charset="0"/>
                <a:ea typeface="Noto Sans Black" panose="020B0502040504020204" pitchFamily="34" charset="0"/>
                <a:cs typeface="Noto Sans Black" panose="020B0502040504020204" pitchFamily="34" charset="0"/>
              </a:rPr>
              <a:t>Have you seen a switchboard that looks like this?</a:t>
            </a:r>
          </a:p>
        </p:txBody>
      </p:sp>
      <p:pic>
        <p:nvPicPr>
          <p:cNvPr id="6" name="Content Placeholder 5">
            <a:extLst>
              <a:ext uri="{FF2B5EF4-FFF2-40B4-BE49-F238E27FC236}">
                <a16:creationId xmlns:a16="http://schemas.microsoft.com/office/drawing/2014/main" id="{1A94E954-2D90-14EC-8F6B-A2DBC90107F4}"/>
              </a:ext>
            </a:extLst>
          </p:cNvPr>
          <p:cNvPicPr>
            <a:picLocks noChangeAspect="1"/>
          </p:cNvPicPr>
          <p:nvPr/>
        </p:nvPicPr>
        <p:blipFill>
          <a:blip r:embed="rId3"/>
          <a:stretch>
            <a:fillRect/>
          </a:stretch>
        </p:blipFill>
        <p:spPr>
          <a:xfrm>
            <a:off x="3979586" y="519336"/>
            <a:ext cx="2380226" cy="3873010"/>
          </a:xfrm>
          <a:prstGeom prst="rect">
            <a:avLst/>
          </a:prstGeom>
        </p:spPr>
      </p:pic>
      <p:sp>
        <p:nvSpPr>
          <p:cNvPr id="7" name="Content Placeholder 2">
            <a:extLst>
              <a:ext uri="{FF2B5EF4-FFF2-40B4-BE49-F238E27FC236}">
                <a16:creationId xmlns:a16="http://schemas.microsoft.com/office/drawing/2014/main" id="{D34B453F-0A32-FEB4-6D71-75D1972704C9}"/>
              </a:ext>
            </a:extLst>
          </p:cNvPr>
          <p:cNvSpPr txBox="1">
            <a:spLocks/>
          </p:cNvSpPr>
          <p:nvPr/>
        </p:nvSpPr>
        <p:spPr>
          <a:xfrm>
            <a:off x="408038" y="2100795"/>
            <a:ext cx="3178617" cy="1797211"/>
          </a:xfrm>
          <a:prstGeom prst="rect">
            <a:avLst/>
          </a:prstGeom>
        </p:spPr>
        <p:txBody>
          <a:bodyPr vert="horz" lIns="91440" tIns="45720" rIns="91440" bIns="45720" rtlCol="0">
            <a:normAutofit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050" kern="1200">
                <a:solidFill>
                  <a:schemeClr val="bg1"/>
                </a:solidFill>
                <a:latin typeface="+mn-lt"/>
                <a:ea typeface="+mn-ea"/>
                <a:cs typeface="+mn-cs"/>
              </a:defRPr>
            </a:lvl1pPr>
            <a:lvl2pPr marL="385745" indent="-128582" algn="l" defTabSz="514325" rtl="0" eaLnBrk="1" latinLnBrk="0" hangingPunct="1">
              <a:lnSpc>
                <a:spcPct val="90000"/>
              </a:lnSpc>
              <a:spcBef>
                <a:spcPts val="281"/>
              </a:spcBef>
              <a:buFont typeface="Arial" panose="020B0604020202020204" pitchFamily="34" charset="0"/>
              <a:buChar char="•"/>
              <a:defRPr sz="825" kern="1200">
                <a:solidFill>
                  <a:schemeClr val="bg1"/>
                </a:solidFill>
                <a:latin typeface="+mn-lt"/>
                <a:ea typeface="+mn-ea"/>
                <a:cs typeface="+mn-cs"/>
              </a:defRPr>
            </a:lvl2pPr>
            <a:lvl3pPr marL="642906" indent="-128582" algn="l" defTabSz="514325" rtl="0" eaLnBrk="1" latinLnBrk="0" hangingPunct="1">
              <a:lnSpc>
                <a:spcPct val="90000"/>
              </a:lnSpc>
              <a:spcBef>
                <a:spcPts val="281"/>
              </a:spcBef>
              <a:buFont typeface="Arial" panose="020B0604020202020204" pitchFamily="34" charset="0"/>
              <a:buChar char="•"/>
              <a:defRPr sz="788" kern="1200">
                <a:solidFill>
                  <a:schemeClr val="bg1"/>
                </a:solidFill>
                <a:latin typeface="+mn-lt"/>
                <a:ea typeface="+mn-ea"/>
                <a:cs typeface="+mn-cs"/>
              </a:defRPr>
            </a:lvl3pPr>
            <a:lvl4pPr marL="900068" indent="-128582" algn="l" defTabSz="514325" rtl="0" eaLnBrk="1" latinLnBrk="0" hangingPunct="1">
              <a:lnSpc>
                <a:spcPct val="90000"/>
              </a:lnSpc>
              <a:spcBef>
                <a:spcPts val="281"/>
              </a:spcBef>
              <a:buFont typeface="Arial" panose="020B0604020202020204" pitchFamily="34" charset="0"/>
              <a:buChar char="•"/>
              <a:defRPr sz="750" kern="1200">
                <a:solidFill>
                  <a:schemeClr val="bg1"/>
                </a:solidFill>
                <a:latin typeface="+mn-lt"/>
                <a:ea typeface="+mn-ea"/>
                <a:cs typeface="+mn-cs"/>
              </a:defRPr>
            </a:lvl4pPr>
            <a:lvl5pPr marL="1157230" indent="-128582" algn="l" defTabSz="514325" rtl="0" eaLnBrk="1" latinLnBrk="0" hangingPunct="1">
              <a:lnSpc>
                <a:spcPct val="90000"/>
              </a:lnSpc>
              <a:spcBef>
                <a:spcPts val="281"/>
              </a:spcBef>
              <a:buFont typeface="Arial" panose="020B0604020202020204" pitchFamily="34" charset="0"/>
              <a:buChar char="•"/>
              <a:defRPr sz="750" kern="1200">
                <a:solidFill>
                  <a:schemeClr val="bg1"/>
                </a:solidFill>
                <a:latin typeface="+mn-lt"/>
                <a:ea typeface="+mn-ea"/>
                <a:cs typeface="+mn-cs"/>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lnSpc>
                <a:spcPct val="100000"/>
              </a:lnSpc>
              <a:buNone/>
            </a:pPr>
            <a:r>
              <a:rPr lang="en-US" sz="1600" dirty="0">
                <a:latin typeface="Noto Sans Med" panose="020B0502040504020204" pitchFamily="34" charset="0"/>
                <a:ea typeface="Noto Sans Med" panose="020B0502040504020204" pitchFamily="34" charset="0"/>
                <a:cs typeface="Noto Sans Med" panose="020B0502040504020204" pitchFamily="34" charset="0"/>
              </a:rPr>
              <a:t>Most electrical incidents are preventable. Working de-</a:t>
            </a:r>
            <a:r>
              <a:rPr lang="en-US" sz="1600" dirty="0" err="1">
                <a:latin typeface="Noto Sans Med" panose="020B0502040504020204" pitchFamily="34" charset="0"/>
                <a:ea typeface="Noto Sans Med" panose="020B0502040504020204" pitchFamily="34" charset="0"/>
                <a:cs typeface="Noto Sans Med" panose="020B0502040504020204" pitchFamily="34" charset="0"/>
              </a:rPr>
              <a:t>energised</a:t>
            </a:r>
            <a:r>
              <a:rPr lang="en-US" sz="1600" dirty="0">
                <a:latin typeface="Noto Sans Med" panose="020B0502040504020204" pitchFamily="34" charset="0"/>
                <a:ea typeface="Noto Sans Med" panose="020B0502040504020204" pitchFamily="34" charset="0"/>
                <a:cs typeface="Noto Sans Med" panose="020B0502040504020204" pitchFamily="34" charset="0"/>
              </a:rPr>
              <a:t> is the safest option. </a:t>
            </a:r>
          </a:p>
          <a:p>
            <a:pPr marL="0" indent="0">
              <a:lnSpc>
                <a:spcPct val="100000"/>
              </a:lnSpc>
              <a:buNone/>
            </a:pPr>
            <a:endParaRPr lang="en-US" sz="1000" dirty="0">
              <a:latin typeface="Noto Sans Med" panose="020B0502040504020204" pitchFamily="34" charset="0"/>
              <a:ea typeface="Noto Sans Med" panose="020B0502040504020204" pitchFamily="34" charset="0"/>
              <a:cs typeface="Noto Sans Med" panose="020B0502040504020204" pitchFamily="34" charset="0"/>
            </a:endParaRPr>
          </a:p>
          <a:p>
            <a:pPr marL="0" indent="0">
              <a:lnSpc>
                <a:spcPct val="100000"/>
              </a:lnSpc>
              <a:buNone/>
            </a:pPr>
            <a:r>
              <a:rPr lang="en-US" sz="1200" dirty="0">
                <a:latin typeface="Noto Sans Med" panose="020B0502040504020204" pitchFamily="34" charset="0"/>
                <a:ea typeface="Noto Sans Med" panose="020B0502040504020204" pitchFamily="34" charset="0"/>
                <a:cs typeface="Noto Sans Med" panose="020B0502040504020204" pitchFamily="34" charset="0"/>
              </a:rPr>
              <a:t>Work on or near energised electrical equipment should only occur where permitted and when the risks have been thoroughly assessed and managed. </a:t>
            </a:r>
            <a:endParaRPr lang="en-US" sz="1400" dirty="0">
              <a:latin typeface="Noto Sans Med" panose="020B0502040504020204" pitchFamily="34" charset="0"/>
              <a:ea typeface="Noto Sans Med" panose="020B0502040504020204" pitchFamily="34" charset="0"/>
              <a:cs typeface="Noto Sans Med" panose="020B0502040504020204" pitchFamily="34" charset="0"/>
            </a:endParaRPr>
          </a:p>
        </p:txBody>
      </p:sp>
    </p:spTree>
    <p:extLst>
      <p:ext uri="{BB962C8B-B14F-4D97-AF65-F5344CB8AC3E}">
        <p14:creationId xmlns:p14="http://schemas.microsoft.com/office/powerpoint/2010/main" val="266892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ABBEB-E236-9DED-CE18-8985B07AF18E}"/>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What does it mean to work on or near energised electrical equipment? </a:t>
            </a:r>
          </a:p>
        </p:txBody>
      </p:sp>
      <p:sp>
        <p:nvSpPr>
          <p:cNvPr id="3" name="Content Placeholder 2">
            <a:extLst>
              <a:ext uri="{FF2B5EF4-FFF2-40B4-BE49-F238E27FC236}">
                <a16:creationId xmlns:a16="http://schemas.microsoft.com/office/drawing/2014/main" id="{C5A557C1-BFD0-60E3-5040-B74575FCC2C1}"/>
              </a:ext>
            </a:extLst>
          </p:cNvPr>
          <p:cNvSpPr>
            <a:spLocks noGrp="1"/>
          </p:cNvSpPr>
          <p:nvPr>
            <p:ph sz="quarter" idx="13"/>
          </p:nvPr>
        </p:nvSpPr>
        <p:spPr>
          <a:xfrm>
            <a:off x="297657" y="1282553"/>
            <a:ext cx="6270568" cy="1770890"/>
          </a:xfrm>
        </p:spPr>
        <p:txBody>
          <a:bodyPr>
            <a:normAutofit/>
          </a:bodyPr>
          <a:lstStyle/>
          <a:p>
            <a:pPr marL="0" indent="0">
              <a:buNone/>
            </a:pPr>
            <a:r>
              <a:rPr lang="en-AU" sz="1400" b="1" i="1" dirty="0">
                <a:latin typeface="Noto Sans" panose="020B0502040504020204" pitchFamily="34" charset="0"/>
                <a:ea typeface="Noto Sans" panose="020B0502040504020204" pitchFamily="34" charset="0"/>
                <a:cs typeface="Noto Sans" panose="020B0502040504020204" pitchFamily="34" charset="0"/>
              </a:rPr>
              <a:t>‘On or near’ </a:t>
            </a:r>
            <a:r>
              <a:rPr lang="en-AU" sz="1400" dirty="0">
                <a:latin typeface="Noto Sans" panose="020B0502040504020204" pitchFamily="34" charset="0"/>
                <a:ea typeface="Noto Sans" panose="020B0502040504020204" pitchFamily="34" charset="0"/>
                <a:cs typeface="Noto Sans" panose="020B0502040504020204" pitchFamily="34" charset="0"/>
              </a:rPr>
              <a:t>means working on energised electrical equipment </a:t>
            </a:r>
            <a:r>
              <a:rPr lang="en-AU" sz="1400" b="1" u="sng" dirty="0">
                <a:latin typeface="Noto Sans" panose="020B0502040504020204" pitchFamily="34" charset="0"/>
                <a:ea typeface="Noto Sans" panose="020B0502040504020204" pitchFamily="34" charset="0"/>
                <a:cs typeface="Noto Sans" panose="020B0502040504020204" pitchFamily="34" charset="0"/>
              </a:rPr>
              <a:t>OR</a:t>
            </a:r>
            <a:r>
              <a:rPr lang="en-AU" sz="1400" dirty="0">
                <a:latin typeface="Noto Sans" panose="020B0502040504020204" pitchFamily="34" charset="0"/>
                <a:ea typeface="Noto Sans" panose="020B0502040504020204" pitchFamily="34" charset="0"/>
                <a:cs typeface="Noto Sans" panose="020B0502040504020204" pitchFamily="34" charset="0"/>
              </a:rPr>
              <a:t> within three metres of an exposed energised part of the equipment.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sz="1400" b="1" i="1" dirty="0">
                <a:latin typeface="Noto Sans" panose="020B0502040504020204" pitchFamily="34" charset="0"/>
                <a:ea typeface="Noto Sans" panose="020B0502040504020204" pitchFamily="34" charset="0"/>
                <a:cs typeface="Noto Sans" panose="020B0502040504020204" pitchFamily="34" charset="0"/>
              </a:rPr>
              <a:t>‘Exposed part’ </a:t>
            </a:r>
            <a:r>
              <a:rPr lang="en-AU" sz="1400" dirty="0">
                <a:latin typeface="Noto Sans" panose="020B0502040504020204" pitchFamily="34" charset="0"/>
                <a:ea typeface="Noto Sans" panose="020B0502040504020204" pitchFamily="34" charset="0"/>
                <a:cs typeface="Noto Sans" panose="020B0502040504020204" pitchFamily="34" charset="0"/>
              </a:rPr>
              <a:t>means an exposed conductor or an exposed component or an item of electrical equipment.</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sz="1400" b="1" i="1" dirty="0">
                <a:latin typeface="Noto Sans" panose="020B0502040504020204" pitchFamily="34" charset="0"/>
                <a:ea typeface="Noto Sans" panose="020B0502040504020204" pitchFamily="34" charset="0"/>
                <a:cs typeface="Noto Sans" panose="020B0502040504020204" pitchFamily="34" charset="0"/>
              </a:rPr>
              <a:t>‘Energised’</a:t>
            </a:r>
            <a:r>
              <a:rPr lang="en-AU" sz="1400" b="1" dirty="0">
                <a:latin typeface="Noto Sans" panose="020B0502040504020204" pitchFamily="34" charset="0"/>
                <a:ea typeface="Noto Sans" panose="020B0502040504020204" pitchFamily="34" charset="0"/>
                <a:cs typeface="Noto Sans" panose="020B0502040504020204" pitchFamily="34" charset="0"/>
              </a:rPr>
              <a:t> </a:t>
            </a:r>
            <a:r>
              <a:rPr lang="en-AU" sz="1400" dirty="0">
                <a:latin typeface="Noto Sans" panose="020B0502040504020204" pitchFamily="34" charset="0"/>
                <a:ea typeface="Noto Sans" panose="020B0502040504020204" pitchFamily="34" charset="0"/>
                <a:cs typeface="Noto Sans" panose="020B0502040504020204" pitchFamily="34" charset="0"/>
              </a:rPr>
              <a:t>means energised by electricity.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252ED138-C5FD-7066-915A-D64030B760F8}"/>
              </a:ext>
            </a:extLst>
          </p:cNvPr>
          <p:cNvSpPr>
            <a:spLocks noGrp="1"/>
          </p:cNvSpPr>
          <p:nvPr>
            <p:ph type="sldNum" sz="quarter" idx="16"/>
          </p:nvPr>
        </p:nvSpPr>
        <p:spPr/>
        <p:txBody>
          <a:bodyPr/>
          <a:lstStyle/>
          <a:p>
            <a:fld id="{5C75888C-CBC0-4624-9DF9-0508A40329AE}" type="slidenum">
              <a:rPr lang="en-AU" smtClean="0"/>
              <a:pPr/>
              <a:t>2</a:t>
            </a:fld>
            <a:endParaRPr lang="en-AU" dirty="0"/>
          </a:p>
        </p:txBody>
      </p:sp>
      <p:sp>
        <p:nvSpPr>
          <p:cNvPr id="5" name="Content Placeholder 2">
            <a:extLst>
              <a:ext uri="{FF2B5EF4-FFF2-40B4-BE49-F238E27FC236}">
                <a16:creationId xmlns:a16="http://schemas.microsoft.com/office/drawing/2014/main" id="{F96FEB59-0E17-CE28-47CA-55D53CE5B056}"/>
              </a:ext>
            </a:extLst>
          </p:cNvPr>
          <p:cNvSpPr txBox="1">
            <a:spLocks/>
          </p:cNvSpPr>
          <p:nvPr/>
        </p:nvSpPr>
        <p:spPr>
          <a:xfrm>
            <a:off x="297657" y="3169236"/>
            <a:ext cx="6195090" cy="1085084"/>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sz="1200" dirty="0">
                <a:latin typeface="Noto Sans" panose="020B0502040504020204" pitchFamily="34" charset="0"/>
                <a:ea typeface="Noto Sans" panose="020B0502040504020204" pitchFamily="34" charset="0"/>
                <a:cs typeface="Noto Sans" panose="020B0502040504020204" pitchFamily="34" charset="0"/>
              </a:rPr>
              <a:t>Direct or indirect contact with energised electrical parts can cause serious injury or death.</a:t>
            </a:r>
          </a:p>
          <a:p>
            <a:r>
              <a:rPr lang="en-AU" sz="1200" dirty="0">
                <a:latin typeface="Noto Sans" panose="020B0502040504020204" pitchFamily="34" charset="0"/>
                <a:ea typeface="Noto Sans" panose="020B0502040504020204" pitchFamily="34" charset="0"/>
                <a:cs typeface="Noto Sans" panose="020B0502040504020204" pitchFamily="34" charset="0"/>
              </a:rPr>
              <a:t>Any activity in the vicinity of energised parts poses risk of initiating an arc flash.</a:t>
            </a:r>
          </a:p>
          <a:p>
            <a:r>
              <a:rPr lang="en-AU" sz="1200" dirty="0">
                <a:latin typeface="Noto Sans" panose="020B0502040504020204" pitchFamily="34" charset="0"/>
                <a:ea typeface="Noto Sans" panose="020B0502040504020204" pitchFamily="34" charset="0"/>
                <a:cs typeface="Noto Sans" panose="020B0502040504020204" pitchFamily="34" charset="0"/>
              </a:rPr>
              <a:t>Effective planning, eliminating the need for energised work wherever possible, and applying the right controls can significantly reduce the risk of harm. </a:t>
            </a:r>
          </a:p>
        </p:txBody>
      </p:sp>
    </p:spTree>
    <p:extLst>
      <p:ext uri="{BB962C8B-B14F-4D97-AF65-F5344CB8AC3E}">
        <p14:creationId xmlns:p14="http://schemas.microsoft.com/office/powerpoint/2010/main" val="4275053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FC7B1-B33C-22E1-6855-60454B0B63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25273B-D45F-19C3-55CE-79D518FAEEC9}"/>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Common causes of an arc flash </a:t>
            </a:r>
          </a:p>
        </p:txBody>
      </p:sp>
      <p:sp>
        <p:nvSpPr>
          <p:cNvPr id="3" name="Content Placeholder 2">
            <a:extLst>
              <a:ext uri="{FF2B5EF4-FFF2-40B4-BE49-F238E27FC236}">
                <a16:creationId xmlns:a16="http://schemas.microsoft.com/office/drawing/2014/main" id="{862789D6-E4D6-50DE-6618-91C73CBE4DC7}"/>
              </a:ext>
            </a:extLst>
          </p:cNvPr>
          <p:cNvSpPr>
            <a:spLocks noGrp="1"/>
          </p:cNvSpPr>
          <p:nvPr>
            <p:ph sz="quarter" idx="13"/>
          </p:nvPr>
        </p:nvSpPr>
        <p:spPr>
          <a:xfrm>
            <a:off x="297657" y="1090412"/>
            <a:ext cx="6270568" cy="3116686"/>
          </a:xfrm>
        </p:spPr>
        <p:txBody>
          <a:bodyPr>
            <a:normAutofit/>
          </a:bodyPr>
          <a:lstStyle/>
          <a:p>
            <a:r>
              <a:rPr lang="en-AU" sz="1700" dirty="0">
                <a:latin typeface="Noto Sans" panose="020B0502040504020204" pitchFamily="34" charset="0"/>
                <a:ea typeface="Noto Sans" panose="020B0502040504020204" pitchFamily="34" charset="0"/>
                <a:cs typeface="Noto Sans" panose="020B0502040504020204" pitchFamily="34" charset="0"/>
              </a:rPr>
              <a:t>Loose or corroded connections</a:t>
            </a:r>
          </a:p>
          <a:p>
            <a:r>
              <a:rPr lang="en-AU" sz="1700" dirty="0">
                <a:latin typeface="Noto Sans" panose="020B0502040504020204" pitchFamily="34" charset="0"/>
                <a:ea typeface="Noto Sans" panose="020B0502040504020204" pitchFamily="34" charset="0"/>
                <a:cs typeface="Noto Sans" panose="020B0502040504020204" pitchFamily="34" charset="0"/>
              </a:rPr>
              <a:t>Damaged, frayed or pinched wires</a:t>
            </a:r>
          </a:p>
          <a:p>
            <a:r>
              <a:rPr lang="en-AU" sz="1700" dirty="0">
                <a:latin typeface="Noto Sans" panose="020B0502040504020204" pitchFamily="34" charset="0"/>
                <a:ea typeface="Noto Sans" panose="020B0502040504020204" pitchFamily="34" charset="0"/>
                <a:cs typeface="Noto Sans" panose="020B0502040504020204" pitchFamily="34" charset="0"/>
              </a:rPr>
              <a:t>Poorly terminated or loose electrical connections</a:t>
            </a:r>
          </a:p>
          <a:p>
            <a:r>
              <a:rPr lang="en-AU" sz="1700" dirty="0">
                <a:latin typeface="Noto Sans" panose="020B0502040504020204" pitchFamily="34" charset="0"/>
                <a:ea typeface="Noto Sans" panose="020B0502040504020204" pitchFamily="34" charset="0"/>
                <a:cs typeface="Noto Sans" panose="020B0502040504020204" pitchFamily="34" charset="0"/>
              </a:rPr>
              <a:t>Mechanical damage to conductors caused by wayward drill bits, screws driven into energised cables</a:t>
            </a:r>
          </a:p>
          <a:p>
            <a:r>
              <a:rPr lang="en-AU" sz="1700" dirty="0">
                <a:latin typeface="Noto Sans" panose="020B0502040504020204" pitchFamily="34" charset="0"/>
                <a:ea typeface="Noto Sans" panose="020B0502040504020204" pitchFamily="34" charset="0"/>
                <a:cs typeface="Noto Sans" panose="020B0502040504020204" pitchFamily="34" charset="0"/>
              </a:rPr>
              <a:t>Rodents, reptiles or insects entering energised switchboards</a:t>
            </a:r>
          </a:p>
          <a:p>
            <a:r>
              <a:rPr lang="en-AU" sz="1700" dirty="0">
                <a:latin typeface="Noto Sans" panose="020B0502040504020204" pitchFamily="34" charset="0"/>
                <a:ea typeface="Noto Sans" panose="020B0502040504020204" pitchFamily="34" charset="0"/>
                <a:cs typeface="Noto Sans" panose="020B0502040504020204" pitchFamily="34" charset="0"/>
              </a:rPr>
              <a:t>Ionised gases released from switchgear clearing short circuits</a:t>
            </a:r>
          </a:p>
          <a:p>
            <a:r>
              <a:rPr lang="en-AU" sz="1700" dirty="0">
                <a:latin typeface="Noto Sans" panose="020B0502040504020204" pitchFamily="34" charset="0"/>
                <a:ea typeface="Noto Sans" panose="020B0502040504020204" pitchFamily="34" charset="0"/>
                <a:cs typeface="Noto Sans" panose="020B0502040504020204" pitchFamily="34" charset="0"/>
              </a:rPr>
              <a:t>Accidental contact between energised conductors and test probes or other tools. </a:t>
            </a:r>
          </a:p>
          <a:p>
            <a:endParaRPr lang="en-AU" dirty="0"/>
          </a:p>
        </p:txBody>
      </p:sp>
      <p:sp>
        <p:nvSpPr>
          <p:cNvPr id="4" name="Slide Number Placeholder 3">
            <a:extLst>
              <a:ext uri="{FF2B5EF4-FFF2-40B4-BE49-F238E27FC236}">
                <a16:creationId xmlns:a16="http://schemas.microsoft.com/office/drawing/2014/main" id="{50A4C354-D879-E9DF-DA52-888C30584683}"/>
              </a:ext>
            </a:extLst>
          </p:cNvPr>
          <p:cNvSpPr>
            <a:spLocks noGrp="1"/>
          </p:cNvSpPr>
          <p:nvPr>
            <p:ph type="sldNum" sz="quarter" idx="16"/>
          </p:nvPr>
        </p:nvSpPr>
        <p:spPr/>
        <p:txBody>
          <a:bodyPr/>
          <a:lstStyle/>
          <a:p>
            <a:fld id="{5C75888C-CBC0-4624-9DF9-0508A40329AE}" type="slidenum">
              <a:rPr lang="en-AU" smtClean="0"/>
              <a:pPr/>
              <a:t>3</a:t>
            </a:fld>
            <a:endParaRPr lang="en-AU" dirty="0"/>
          </a:p>
        </p:txBody>
      </p:sp>
    </p:spTree>
    <p:extLst>
      <p:ext uri="{BB962C8B-B14F-4D97-AF65-F5344CB8AC3E}">
        <p14:creationId xmlns:p14="http://schemas.microsoft.com/office/powerpoint/2010/main" val="2935370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F25571-9FB0-7A83-C36D-1A7DE2C421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733E0-D7C7-7A62-A420-2637696FE285}"/>
              </a:ext>
            </a:extLst>
          </p:cNvPr>
          <p:cNvSpPr>
            <a:spLocks noGrp="1"/>
          </p:cNvSpPr>
          <p:nvPr>
            <p:ph type="title"/>
          </p:nvPr>
        </p:nvSpPr>
        <p:spPr>
          <a:xfrm>
            <a:off x="3728977" y="528695"/>
            <a:ext cx="2292869" cy="3916094"/>
          </a:xfrm>
        </p:spPr>
        <p:txBody>
          <a:bodyPr>
            <a:normAutofit/>
          </a:bodyPr>
          <a:lstStyle/>
          <a:p>
            <a:r>
              <a:rPr lang="en-AU" sz="2400" dirty="0">
                <a:latin typeface="Noto Sans Black" panose="020B0502040504020204" pitchFamily="34" charset="0"/>
                <a:ea typeface="Noto Sans Black" panose="020B0502040504020204" pitchFamily="34" charset="0"/>
                <a:cs typeface="Noto Sans Black" panose="020B0502040504020204" pitchFamily="34" charset="0"/>
              </a:rPr>
              <a:t>If you are working ON this circuit breaker, and it is switched OFF, are you working on or near energised electrical equipment?</a:t>
            </a:r>
          </a:p>
        </p:txBody>
      </p:sp>
      <p:sp>
        <p:nvSpPr>
          <p:cNvPr id="4" name="Slide Number Placeholder 3">
            <a:extLst>
              <a:ext uri="{FF2B5EF4-FFF2-40B4-BE49-F238E27FC236}">
                <a16:creationId xmlns:a16="http://schemas.microsoft.com/office/drawing/2014/main" id="{D114415A-0420-8112-20F9-5206A88CBC96}"/>
              </a:ext>
            </a:extLst>
          </p:cNvPr>
          <p:cNvSpPr>
            <a:spLocks noGrp="1"/>
          </p:cNvSpPr>
          <p:nvPr>
            <p:ph type="sldNum" sz="quarter" idx="16"/>
          </p:nvPr>
        </p:nvSpPr>
        <p:spPr/>
        <p:txBody>
          <a:bodyPr/>
          <a:lstStyle/>
          <a:p>
            <a:fld id="{5C75888C-CBC0-4624-9DF9-0508A40329AE}" type="slidenum">
              <a:rPr lang="en-AU" smtClean="0"/>
              <a:pPr/>
              <a:t>4</a:t>
            </a:fld>
            <a:endParaRPr lang="en-AU" dirty="0"/>
          </a:p>
        </p:txBody>
      </p:sp>
      <p:pic>
        <p:nvPicPr>
          <p:cNvPr id="8" name="Picture 7">
            <a:extLst>
              <a:ext uri="{FF2B5EF4-FFF2-40B4-BE49-F238E27FC236}">
                <a16:creationId xmlns:a16="http://schemas.microsoft.com/office/drawing/2014/main" id="{46AC3E9B-2BA6-76D6-C3AC-DA9F744B5123}"/>
              </a:ext>
            </a:extLst>
          </p:cNvPr>
          <p:cNvPicPr>
            <a:picLocks noChangeAspect="1"/>
          </p:cNvPicPr>
          <p:nvPr/>
        </p:nvPicPr>
        <p:blipFill>
          <a:blip r:embed="rId2"/>
          <a:stretch>
            <a:fillRect/>
          </a:stretch>
        </p:blipFill>
        <p:spPr>
          <a:xfrm>
            <a:off x="959810" y="655089"/>
            <a:ext cx="1567022" cy="3663303"/>
          </a:xfrm>
          <a:prstGeom prst="rect">
            <a:avLst/>
          </a:prstGeom>
        </p:spPr>
      </p:pic>
      <p:sp>
        <p:nvSpPr>
          <p:cNvPr id="9" name="Oval 8">
            <a:extLst>
              <a:ext uri="{FF2B5EF4-FFF2-40B4-BE49-F238E27FC236}">
                <a16:creationId xmlns:a16="http://schemas.microsoft.com/office/drawing/2014/main" id="{3BEB7A49-A11D-A1A3-9FAE-ADF444BB40CD}"/>
              </a:ext>
            </a:extLst>
          </p:cNvPr>
          <p:cNvSpPr/>
          <p:nvPr/>
        </p:nvSpPr>
        <p:spPr>
          <a:xfrm>
            <a:off x="1026983" y="2006017"/>
            <a:ext cx="1046921" cy="961446"/>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0" name="Straight Arrow Connector 9">
            <a:extLst>
              <a:ext uri="{FF2B5EF4-FFF2-40B4-BE49-F238E27FC236}">
                <a16:creationId xmlns:a16="http://schemas.microsoft.com/office/drawing/2014/main" id="{0B7EC0E3-8D76-5FA3-92E5-999D2A109A02}"/>
              </a:ext>
            </a:extLst>
          </p:cNvPr>
          <p:cNvCxnSpPr>
            <a:cxnSpLocks/>
          </p:cNvCxnSpPr>
          <p:nvPr/>
        </p:nvCxnSpPr>
        <p:spPr>
          <a:xfrm flipH="1" flipV="1">
            <a:off x="2667896" y="2967464"/>
            <a:ext cx="1061081" cy="396709"/>
          </a:xfrm>
          <a:prstGeom prst="straightConnector1">
            <a:avLst/>
          </a:prstGeom>
          <a:ln w="7620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457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C21C9-3B3F-673E-DD28-7E005F47A0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25ED28-196B-4CC1-94AE-431C277702DC}"/>
              </a:ext>
            </a:extLst>
          </p:cNvPr>
          <p:cNvSpPr>
            <a:spLocks noGrp="1"/>
          </p:cNvSpPr>
          <p:nvPr>
            <p:ph type="title"/>
          </p:nvPr>
        </p:nvSpPr>
        <p:spPr>
          <a:xfrm>
            <a:off x="3863660" y="1471569"/>
            <a:ext cx="2292869" cy="644860"/>
          </a:xfrm>
        </p:spPr>
        <p:txBody>
          <a:bodyPr>
            <a:noAutofit/>
          </a:bodyPr>
          <a:lstStyle/>
          <a:p>
            <a:pPr algn="ctr"/>
            <a:r>
              <a:rPr lang="en-AU" sz="6600" dirty="0">
                <a:latin typeface="Noto Sans Black" panose="020B0502040504020204" pitchFamily="34" charset="0"/>
                <a:ea typeface="Noto Sans Black" panose="020B0502040504020204" pitchFamily="34" charset="0"/>
                <a:cs typeface="Noto Sans Black" panose="020B0502040504020204" pitchFamily="34" charset="0"/>
              </a:rPr>
              <a:t>YES</a:t>
            </a:r>
          </a:p>
        </p:txBody>
      </p:sp>
      <p:sp>
        <p:nvSpPr>
          <p:cNvPr id="4" name="Slide Number Placeholder 3">
            <a:extLst>
              <a:ext uri="{FF2B5EF4-FFF2-40B4-BE49-F238E27FC236}">
                <a16:creationId xmlns:a16="http://schemas.microsoft.com/office/drawing/2014/main" id="{B1C860DB-17C6-A3E9-4C37-960A7F09F2E6}"/>
              </a:ext>
            </a:extLst>
          </p:cNvPr>
          <p:cNvSpPr>
            <a:spLocks noGrp="1"/>
          </p:cNvSpPr>
          <p:nvPr>
            <p:ph type="sldNum" sz="quarter" idx="16"/>
          </p:nvPr>
        </p:nvSpPr>
        <p:spPr/>
        <p:txBody>
          <a:bodyPr/>
          <a:lstStyle/>
          <a:p>
            <a:fld id="{5C75888C-CBC0-4624-9DF9-0508A40329AE}" type="slidenum">
              <a:rPr lang="en-AU" smtClean="0"/>
              <a:pPr/>
              <a:t>5</a:t>
            </a:fld>
            <a:endParaRPr lang="en-AU" dirty="0"/>
          </a:p>
        </p:txBody>
      </p:sp>
      <p:sp>
        <p:nvSpPr>
          <p:cNvPr id="3" name="Title 1">
            <a:extLst>
              <a:ext uri="{FF2B5EF4-FFF2-40B4-BE49-F238E27FC236}">
                <a16:creationId xmlns:a16="http://schemas.microsoft.com/office/drawing/2014/main" id="{59C8A232-D836-A53E-1CE2-F94D5ECA9B17}"/>
              </a:ext>
            </a:extLst>
          </p:cNvPr>
          <p:cNvSpPr txBox="1">
            <a:spLocks/>
          </p:cNvSpPr>
          <p:nvPr/>
        </p:nvSpPr>
        <p:spPr>
          <a:xfrm>
            <a:off x="3644721" y="2206580"/>
            <a:ext cx="2730749" cy="1515413"/>
          </a:xfrm>
          <a:prstGeom prst="rect">
            <a:avLst/>
          </a:prstGeom>
        </p:spPr>
        <p:txBody>
          <a:bodyPr vert="horz" lIns="91440" tIns="45720" rIns="91440" bIns="45720" rtlCol="0" anchor="ctr">
            <a:normAutofit/>
          </a:bodyPr>
          <a:lstStyle>
            <a:lvl1pPr algn="l" defTabSz="514325" rtl="0" eaLnBrk="1" latinLnBrk="0" hangingPunct="1">
              <a:lnSpc>
                <a:spcPct val="90000"/>
              </a:lnSpc>
              <a:spcBef>
                <a:spcPct val="0"/>
              </a:spcBef>
              <a:buNone/>
              <a:defRPr sz="180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AU" sz="2100" dirty="0">
                <a:latin typeface="Noto Sans Black" panose="020B0502040504020204" pitchFamily="34" charset="0"/>
                <a:ea typeface="Noto Sans Black" panose="020B0502040504020204" pitchFamily="34" charset="0"/>
                <a:cs typeface="Noto Sans Black" panose="020B0502040504020204" pitchFamily="34" charset="0"/>
              </a:rPr>
              <a:t>Due to the proximity to energised parts.</a:t>
            </a:r>
          </a:p>
        </p:txBody>
      </p:sp>
      <p:pic>
        <p:nvPicPr>
          <p:cNvPr id="6" name="Picture 5">
            <a:extLst>
              <a:ext uri="{FF2B5EF4-FFF2-40B4-BE49-F238E27FC236}">
                <a16:creationId xmlns:a16="http://schemas.microsoft.com/office/drawing/2014/main" id="{30C3EBCE-B6FB-E18C-AA35-1520A49D202E}"/>
              </a:ext>
            </a:extLst>
          </p:cNvPr>
          <p:cNvPicPr>
            <a:picLocks noChangeAspect="1"/>
          </p:cNvPicPr>
          <p:nvPr/>
        </p:nvPicPr>
        <p:blipFill>
          <a:blip r:embed="rId2"/>
          <a:stretch>
            <a:fillRect/>
          </a:stretch>
        </p:blipFill>
        <p:spPr>
          <a:xfrm>
            <a:off x="1262810" y="655090"/>
            <a:ext cx="1567022" cy="3663303"/>
          </a:xfrm>
          <a:prstGeom prst="rect">
            <a:avLst/>
          </a:prstGeom>
        </p:spPr>
      </p:pic>
      <p:sp>
        <p:nvSpPr>
          <p:cNvPr id="7" name="Oval 6">
            <a:extLst>
              <a:ext uri="{FF2B5EF4-FFF2-40B4-BE49-F238E27FC236}">
                <a16:creationId xmlns:a16="http://schemas.microsoft.com/office/drawing/2014/main" id="{BF5E1802-D325-9110-BC1F-41B027341028}"/>
              </a:ext>
            </a:extLst>
          </p:cNvPr>
          <p:cNvSpPr/>
          <p:nvPr/>
        </p:nvSpPr>
        <p:spPr>
          <a:xfrm>
            <a:off x="1789043" y="463826"/>
            <a:ext cx="1192696" cy="1053548"/>
          </a:xfrm>
          <a:prstGeom prst="ellipse">
            <a:avLst/>
          </a:prstGeom>
          <a:noFill/>
          <a:ln w="762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8" name="Straight Arrow Connector 7">
            <a:extLst>
              <a:ext uri="{FF2B5EF4-FFF2-40B4-BE49-F238E27FC236}">
                <a16:creationId xmlns:a16="http://schemas.microsoft.com/office/drawing/2014/main" id="{1E0DF0C8-D014-DD40-3355-016F7A327433}"/>
              </a:ext>
            </a:extLst>
          </p:cNvPr>
          <p:cNvCxnSpPr>
            <a:cxnSpLocks/>
            <a:stCxn id="2" idx="1"/>
          </p:cNvCxnSpPr>
          <p:nvPr/>
        </p:nvCxnSpPr>
        <p:spPr>
          <a:xfrm flipH="1" flipV="1">
            <a:off x="2981739" y="1343770"/>
            <a:ext cx="881921" cy="450229"/>
          </a:xfrm>
          <a:prstGeom prst="straightConnector1">
            <a:avLst/>
          </a:prstGeom>
          <a:ln w="7620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5751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DDD8F-AB40-61DC-CDB7-376CC8BF35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3F7B5A-87EF-6342-DF6E-4429A6F2652B}"/>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When can I work on energised parts?</a:t>
            </a:r>
          </a:p>
        </p:txBody>
      </p:sp>
      <p:sp>
        <p:nvSpPr>
          <p:cNvPr id="3" name="Content Placeholder 2">
            <a:extLst>
              <a:ext uri="{FF2B5EF4-FFF2-40B4-BE49-F238E27FC236}">
                <a16:creationId xmlns:a16="http://schemas.microsoft.com/office/drawing/2014/main" id="{D31AA0B7-624A-0609-1EAA-4F78B30E3B34}"/>
              </a:ext>
            </a:extLst>
          </p:cNvPr>
          <p:cNvSpPr>
            <a:spLocks noGrp="1"/>
          </p:cNvSpPr>
          <p:nvPr>
            <p:ph sz="quarter" idx="13"/>
          </p:nvPr>
        </p:nvSpPr>
        <p:spPr>
          <a:xfrm>
            <a:off x="289775" y="1192400"/>
            <a:ext cx="6020873" cy="739430"/>
          </a:xfrm>
        </p:spPr>
        <p:txBody>
          <a:bodyPr>
            <a:normAutofit fontScale="92500" lnSpcReduction="10000"/>
          </a:bodyPr>
          <a:lstStyle/>
          <a:p>
            <a:pPr marL="0" indent="0">
              <a:lnSpc>
                <a:spcPct val="110000"/>
              </a:lnSpc>
              <a:buNone/>
            </a:pPr>
            <a:r>
              <a:rPr lang="en-AU" sz="1500" b="1" dirty="0">
                <a:latin typeface="Noto Sans" panose="020B0502040504020204" pitchFamily="34" charset="0"/>
                <a:ea typeface="Noto Sans" panose="020B0502040504020204" pitchFamily="34" charset="0"/>
                <a:cs typeface="Noto Sans" panose="020B0502040504020204" pitchFamily="34" charset="0"/>
              </a:rPr>
              <a:t>It is a requirement for electrical equipment to be de-energised when performing electrical work, however, there are prescribed circumstances when it’s ok to do so.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F0E8E184-52B3-F50D-389A-D24C6DEE75E5}"/>
              </a:ext>
            </a:extLst>
          </p:cNvPr>
          <p:cNvSpPr>
            <a:spLocks noGrp="1"/>
          </p:cNvSpPr>
          <p:nvPr>
            <p:ph type="sldNum" sz="quarter" idx="16"/>
          </p:nvPr>
        </p:nvSpPr>
        <p:spPr/>
        <p:txBody>
          <a:bodyPr/>
          <a:lstStyle/>
          <a:p>
            <a:fld id="{5C75888C-CBC0-4624-9DF9-0508A40329AE}" type="slidenum">
              <a:rPr lang="en-AU" smtClean="0"/>
              <a:pPr/>
              <a:t>6</a:t>
            </a:fld>
            <a:endParaRPr lang="en-AU" dirty="0"/>
          </a:p>
        </p:txBody>
      </p:sp>
      <p:sp>
        <p:nvSpPr>
          <p:cNvPr id="5" name="Content Placeholder 2">
            <a:extLst>
              <a:ext uri="{FF2B5EF4-FFF2-40B4-BE49-F238E27FC236}">
                <a16:creationId xmlns:a16="http://schemas.microsoft.com/office/drawing/2014/main" id="{4BA9682B-7562-7138-9277-4EA91BA652B2}"/>
              </a:ext>
            </a:extLst>
          </p:cNvPr>
          <p:cNvSpPr txBox="1">
            <a:spLocks/>
          </p:cNvSpPr>
          <p:nvPr/>
        </p:nvSpPr>
        <p:spPr>
          <a:xfrm>
            <a:off x="297657" y="2066485"/>
            <a:ext cx="6156672" cy="1616873"/>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dirty="0">
                <a:latin typeface="Noto Sans" panose="020B0502040504020204" pitchFamily="34" charset="0"/>
                <a:ea typeface="Noto Sans" panose="020B0502040504020204" pitchFamily="34" charset="0"/>
                <a:cs typeface="Noto Sans" panose="020B0502040504020204" pitchFamily="34" charset="0"/>
              </a:rPr>
              <a:t>You can only work on or near energised electrical equipment when: </a:t>
            </a:r>
          </a:p>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a:p>
            <a:pPr lvl="1"/>
            <a:r>
              <a:rPr lang="en-AU" sz="1400" dirty="0">
                <a:latin typeface="Noto Sans" panose="020B0502040504020204" pitchFamily="34" charset="0"/>
                <a:ea typeface="Noto Sans" panose="020B0502040504020204" pitchFamily="34" charset="0"/>
                <a:cs typeface="Noto Sans" panose="020B0502040504020204" pitchFamily="34" charset="0"/>
              </a:rPr>
              <a:t>it is in the interest of health and safety</a:t>
            </a:r>
          </a:p>
          <a:p>
            <a:pPr lvl="1"/>
            <a:r>
              <a:rPr lang="en-AU" sz="1400" dirty="0">
                <a:latin typeface="Noto Sans" panose="020B0502040504020204" pitchFamily="34" charset="0"/>
                <a:ea typeface="Noto Sans" panose="020B0502040504020204" pitchFamily="34" charset="0"/>
                <a:cs typeface="Noto Sans" panose="020B0502040504020204" pitchFamily="34" charset="0"/>
              </a:rPr>
              <a:t>it is necessary that the electrical equipment is energised for the work to be carried out properly</a:t>
            </a:r>
          </a:p>
          <a:p>
            <a:pPr lvl="1"/>
            <a:r>
              <a:rPr lang="en-AU" sz="1400" dirty="0">
                <a:latin typeface="Noto Sans" panose="020B0502040504020204" pitchFamily="34" charset="0"/>
                <a:ea typeface="Noto Sans" panose="020B0502040504020204" pitchFamily="34" charset="0"/>
                <a:cs typeface="Noto Sans" panose="020B0502040504020204" pitchFamily="34" charset="0"/>
              </a:rPr>
              <a:t>you are testing. </a:t>
            </a:r>
          </a:p>
        </p:txBody>
      </p:sp>
    </p:spTree>
    <p:extLst>
      <p:ext uri="{BB962C8B-B14F-4D97-AF65-F5344CB8AC3E}">
        <p14:creationId xmlns:p14="http://schemas.microsoft.com/office/powerpoint/2010/main" val="1135889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8B1AF-331A-2B6C-EEB2-23A63B05A1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326356-C9AF-9AF1-92BD-BDA4984ED515}"/>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Practical examples</a:t>
            </a:r>
          </a:p>
        </p:txBody>
      </p:sp>
      <p:sp>
        <p:nvSpPr>
          <p:cNvPr id="4" name="Slide Number Placeholder 3">
            <a:extLst>
              <a:ext uri="{FF2B5EF4-FFF2-40B4-BE49-F238E27FC236}">
                <a16:creationId xmlns:a16="http://schemas.microsoft.com/office/drawing/2014/main" id="{716ADFB1-0665-2030-9CC6-CE05792EF578}"/>
              </a:ext>
            </a:extLst>
          </p:cNvPr>
          <p:cNvSpPr>
            <a:spLocks noGrp="1"/>
          </p:cNvSpPr>
          <p:nvPr>
            <p:ph type="sldNum" sz="quarter" idx="16"/>
          </p:nvPr>
        </p:nvSpPr>
        <p:spPr/>
        <p:txBody>
          <a:bodyPr/>
          <a:lstStyle/>
          <a:p>
            <a:fld id="{5C75888C-CBC0-4624-9DF9-0508A40329AE}" type="slidenum">
              <a:rPr lang="en-AU" smtClean="0"/>
              <a:pPr/>
              <a:t>7</a:t>
            </a:fld>
            <a:endParaRPr lang="en-AU" dirty="0"/>
          </a:p>
        </p:txBody>
      </p:sp>
      <p:sp>
        <p:nvSpPr>
          <p:cNvPr id="5" name="Content Placeholder 2">
            <a:extLst>
              <a:ext uri="{FF2B5EF4-FFF2-40B4-BE49-F238E27FC236}">
                <a16:creationId xmlns:a16="http://schemas.microsoft.com/office/drawing/2014/main" id="{7E122BC8-A824-AFC3-B99C-FDCEF7E20F02}"/>
              </a:ext>
            </a:extLst>
          </p:cNvPr>
          <p:cNvSpPr txBox="1">
            <a:spLocks/>
          </p:cNvSpPr>
          <p:nvPr/>
        </p:nvSpPr>
        <p:spPr>
          <a:xfrm>
            <a:off x="3335628" y="1285166"/>
            <a:ext cx="3118212" cy="2848952"/>
          </a:xfrm>
          <a:prstGeom prst="rect">
            <a:avLst/>
          </a:prstGeom>
        </p:spPr>
        <p:txBody>
          <a:bodyPr vert="horz" lIns="91440" tIns="45720" rIns="91440" bIns="45720" rtlCol="0">
            <a:normAutofit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sz="1625" dirty="0">
                <a:latin typeface="Noto Sans" panose="020B0502040504020204" pitchFamily="34" charset="0"/>
                <a:ea typeface="Noto Sans" panose="020B0502040504020204" pitchFamily="34" charset="0"/>
                <a:cs typeface="Noto Sans" panose="020B0502040504020204" pitchFamily="34" charset="0"/>
              </a:rPr>
              <a:t>Life-saving equipment may need to remain energised and operating while electrical work is carried out on the equipment. </a:t>
            </a:r>
          </a:p>
          <a:p>
            <a:r>
              <a:rPr lang="en-AU" sz="1625" dirty="0">
                <a:latin typeface="Noto Sans" panose="020B0502040504020204" pitchFamily="34" charset="0"/>
                <a:ea typeface="Noto Sans" panose="020B0502040504020204" pitchFamily="34" charset="0"/>
                <a:cs typeface="Noto Sans" panose="020B0502040504020204" pitchFamily="34" charset="0"/>
              </a:rPr>
              <a:t>To test a consumer main to confirm correct polarity and neutral integrity. </a:t>
            </a:r>
          </a:p>
          <a:p>
            <a:r>
              <a:rPr lang="en-AU" sz="1625" dirty="0">
                <a:latin typeface="Noto Sans" panose="020B0502040504020204" pitchFamily="34" charset="0"/>
                <a:ea typeface="Noto Sans" panose="020B0502040504020204" pitchFamily="34" charset="0"/>
                <a:cs typeface="Noto Sans" panose="020B0502040504020204" pitchFamily="34" charset="0"/>
              </a:rPr>
              <a:t>An electricity entity remains energised and operating while electrical work is carried out to avoid widespread outages. </a:t>
            </a:r>
          </a:p>
        </p:txBody>
      </p:sp>
      <p:pic>
        <p:nvPicPr>
          <p:cNvPr id="11" name="Picture 10">
            <a:extLst>
              <a:ext uri="{FF2B5EF4-FFF2-40B4-BE49-F238E27FC236}">
                <a16:creationId xmlns:a16="http://schemas.microsoft.com/office/drawing/2014/main" id="{59D49EFF-6869-1FF4-BCE8-05E8748BC44A}"/>
              </a:ext>
            </a:extLst>
          </p:cNvPr>
          <p:cNvPicPr>
            <a:picLocks noChangeAspect="1"/>
          </p:cNvPicPr>
          <p:nvPr/>
        </p:nvPicPr>
        <p:blipFill>
          <a:blip r:embed="rId3"/>
          <a:stretch>
            <a:fillRect/>
          </a:stretch>
        </p:blipFill>
        <p:spPr>
          <a:xfrm>
            <a:off x="408038" y="1039547"/>
            <a:ext cx="2623998" cy="3279998"/>
          </a:xfrm>
          <a:prstGeom prst="rect">
            <a:avLst/>
          </a:prstGeom>
        </p:spPr>
      </p:pic>
    </p:spTree>
    <p:extLst>
      <p:ext uri="{BB962C8B-B14F-4D97-AF65-F5344CB8AC3E}">
        <p14:creationId xmlns:p14="http://schemas.microsoft.com/office/powerpoint/2010/main" val="6096736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E7EB0-7686-1D65-D388-EDEAA60EE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677010-D2E9-E52F-9707-5CA9B1EE95D3}"/>
              </a:ext>
            </a:extLst>
          </p:cNvPr>
          <p:cNvSpPr>
            <a:spLocks noGrp="1"/>
          </p:cNvSpPr>
          <p:nvPr>
            <p:ph type="title"/>
          </p:nvPr>
        </p:nvSpPr>
        <p:spPr>
          <a:xfrm>
            <a:off x="297656" y="587395"/>
            <a:ext cx="5841273"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Preparing to work on or near energised parts</a:t>
            </a:r>
          </a:p>
        </p:txBody>
      </p:sp>
      <p:sp>
        <p:nvSpPr>
          <p:cNvPr id="4" name="Slide Number Placeholder 3">
            <a:extLst>
              <a:ext uri="{FF2B5EF4-FFF2-40B4-BE49-F238E27FC236}">
                <a16:creationId xmlns:a16="http://schemas.microsoft.com/office/drawing/2014/main" id="{41103A72-10E5-5219-DB2D-1391ABD483B3}"/>
              </a:ext>
            </a:extLst>
          </p:cNvPr>
          <p:cNvSpPr>
            <a:spLocks noGrp="1"/>
          </p:cNvSpPr>
          <p:nvPr>
            <p:ph type="sldNum" sz="quarter" idx="16"/>
          </p:nvPr>
        </p:nvSpPr>
        <p:spPr/>
        <p:txBody>
          <a:bodyPr/>
          <a:lstStyle/>
          <a:p>
            <a:fld id="{5C75888C-CBC0-4624-9DF9-0508A40329AE}" type="slidenum">
              <a:rPr lang="en-AU" smtClean="0"/>
              <a:pPr/>
              <a:t>8</a:t>
            </a:fld>
            <a:endParaRPr lang="en-AU" dirty="0"/>
          </a:p>
        </p:txBody>
      </p:sp>
      <p:sp>
        <p:nvSpPr>
          <p:cNvPr id="5" name="Content Placeholder 2">
            <a:extLst>
              <a:ext uri="{FF2B5EF4-FFF2-40B4-BE49-F238E27FC236}">
                <a16:creationId xmlns:a16="http://schemas.microsoft.com/office/drawing/2014/main" id="{5CDC1DE9-AB09-970D-295A-4338672EFACC}"/>
              </a:ext>
            </a:extLst>
          </p:cNvPr>
          <p:cNvSpPr txBox="1">
            <a:spLocks/>
          </p:cNvSpPr>
          <p:nvPr/>
        </p:nvSpPr>
        <p:spPr>
          <a:xfrm>
            <a:off x="3335628" y="1285165"/>
            <a:ext cx="3118212" cy="3102237"/>
          </a:xfrm>
          <a:prstGeom prst="rect">
            <a:avLst/>
          </a:prstGeom>
        </p:spPr>
        <p:txBody>
          <a:bodyPr vert="horz" lIns="91440" tIns="45720" rIns="91440" bIns="45720" rtlCol="0">
            <a:normAutofit fontScale="92500"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buAutoNum type="arabicPeriod"/>
            </a:pPr>
            <a:r>
              <a:rPr lang="en-AU" sz="1625" dirty="0">
                <a:latin typeface="Noto Sans" panose="020B0502040504020204" pitchFamily="34" charset="0"/>
                <a:ea typeface="Noto Sans" panose="020B0502040504020204" pitchFamily="34" charset="0"/>
                <a:cs typeface="Noto Sans" panose="020B0502040504020204" pitchFamily="34" charset="0"/>
              </a:rPr>
              <a:t>Complete a safe work method statement (SWMS).</a:t>
            </a:r>
          </a:p>
          <a:p>
            <a:pPr marL="342900" indent="-342900">
              <a:buAutoNum type="arabicPeriod"/>
            </a:pPr>
            <a:r>
              <a:rPr lang="en-AU" sz="1625" dirty="0">
                <a:latin typeface="Noto Sans" panose="020B0502040504020204" pitchFamily="34" charset="0"/>
                <a:ea typeface="Noto Sans" panose="020B0502040504020204" pitchFamily="34" charset="0"/>
                <a:cs typeface="Noto Sans" panose="020B0502040504020204" pitchFamily="34" charset="0"/>
              </a:rPr>
              <a:t>A competent person must conduct a risk assessment.</a:t>
            </a:r>
          </a:p>
          <a:p>
            <a:pPr marL="342900" indent="-342900">
              <a:buAutoNum type="arabicPeriod"/>
            </a:pPr>
            <a:r>
              <a:rPr lang="en-AU" sz="1625" dirty="0">
                <a:latin typeface="Noto Sans" panose="020B0502040504020204" pitchFamily="34" charset="0"/>
                <a:ea typeface="Noto Sans" panose="020B0502040504020204" pitchFamily="34" charset="0"/>
                <a:cs typeface="Noto Sans" panose="020B0502040504020204" pitchFamily="34" charset="0"/>
              </a:rPr>
              <a:t>The point at which the electrical equipment can be disconnected or isolated from its electrical supply is clearly marked or labelled, clear of obstruction and capable of being operated quickly. </a:t>
            </a:r>
          </a:p>
          <a:p>
            <a:pPr marL="342900" indent="-342900">
              <a:buAutoNum type="arabicPeriod"/>
            </a:pPr>
            <a:r>
              <a:rPr lang="en-AU" sz="1625" dirty="0">
                <a:latin typeface="Noto Sans" panose="020B0502040504020204" pitchFamily="34" charset="0"/>
                <a:ea typeface="Noto Sans" panose="020B0502040504020204" pitchFamily="34" charset="0"/>
                <a:cs typeface="Noto Sans" panose="020B0502040504020204" pitchFamily="34" charset="0"/>
              </a:rPr>
              <a:t>Consult with the person in control of the business or undertaking (PCBU). </a:t>
            </a:r>
          </a:p>
        </p:txBody>
      </p:sp>
      <p:pic>
        <p:nvPicPr>
          <p:cNvPr id="6" name="Picture 5">
            <a:extLst>
              <a:ext uri="{FF2B5EF4-FFF2-40B4-BE49-F238E27FC236}">
                <a16:creationId xmlns:a16="http://schemas.microsoft.com/office/drawing/2014/main" id="{35BE901B-AF60-B9C5-56C7-27E708201ECE}"/>
              </a:ext>
            </a:extLst>
          </p:cNvPr>
          <p:cNvPicPr>
            <a:picLocks noChangeAspect="1"/>
          </p:cNvPicPr>
          <p:nvPr/>
        </p:nvPicPr>
        <p:blipFill>
          <a:blip r:embed="rId3"/>
          <a:srcRect t="11445"/>
          <a:stretch>
            <a:fillRect/>
          </a:stretch>
        </p:blipFill>
        <p:spPr>
          <a:xfrm>
            <a:off x="404160" y="1226760"/>
            <a:ext cx="2741913" cy="3035121"/>
          </a:xfrm>
          <a:prstGeom prst="rect">
            <a:avLst/>
          </a:prstGeom>
        </p:spPr>
      </p:pic>
    </p:spTree>
    <p:extLst>
      <p:ext uri="{BB962C8B-B14F-4D97-AF65-F5344CB8AC3E}">
        <p14:creationId xmlns:p14="http://schemas.microsoft.com/office/powerpoint/2010/main" val="296743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734A5-DD16-1EBF-5C71-BE0BDCCAB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20874-F5B7-7F70-E947-31A5646858D0}"/>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Who is a competent person? </a:t>
            </a:r>
          </a:p>
        </p:txBody>
      </p:sp>
      <p:sp>
        <p:nvSpPr>
          <p:cNvPr id="3" name="Content Placeholder 2">
            <a:extLst>
              <a:ext uri="{FF2B5EF4-FFF2-40B4-BE49-F238E27FC236}">
                <a16:creationId xmlns:a16="http://schemas.microsoft.com/office/drawing/2014/main" id="{44352BF7-AAC2-943C-0A6E-378B29B58B25}"/>
              </a:ext>
            </a:extLst>
          </p:cNvPr>
          <p:cNvSpPr>
            <a:spLocks noGrp="1"/>
          </p:cNvSpPr>
          <p:nvPr>
            <p:ph sz="quarter" idx="13"/>
          </p:nvPr>
        </p:nvSpPr>
        <p:spPr>
          <a:xfrm>
            <a:off x="289775" y="1192400"/>
            <a:ext cx="6270568" cy="739430"/>
          </a:xfrm>
        </p:spPr>
        <p:txBody>
          <a:bodyPr>
            <a:normAutofit fontScale="92500" lnSpcReduction="20000"/>
          </a:bodyPr>
          <a:lstStyle/>
          <a:p>
            <a:pPr marL="0" indent="0">
              <a:lnSpc>
                <a:spcPct val="110000"/>
              </a:lnSpc>
              <a:buNone/>
            </a:pPr>
            <a:r>
              <a:rPr lang="en-AU" sz="1600" dirty="0">
                <a:latin typeface="Noto Sans" panose="020B0502040504020204" pitchFamily="34" charset="0"/>
                <a:ea typeface="Noto Sans" panose="020B0502040504020204" pitchFamily="34" charset="0"/>
                <a:cs typeface="Noto Sans" panose="020B0502040504020204" pitchFamily="34" charset="0"/>
              </a:rPr>
              <a:t>A competent person has the knowledge and skills acquired through training, qualifications or experience to perform the required task correctly.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3EEBC3DD-8DF0-CC12-16EE-85B7E5D8622E}"/>
              </a:ext>
            </a:extLst>
          </p:cNvPr>
          <p:cNvSpPr>
            <a:spLocks noGrp="1"/>
          </p:cNvSpPr>
          <p:nvPr>
            <p:ph type="sldNum" sz="quarter" idx="16"/>
          </p:nvPr>
        </p:nvSpPr>
        <p:spPr/>
        <p:txBody>
          <a:bodyPr/>
          <a:lstStyle/>
          <a:p>
            <a:fld id="{5C75888C-CBC0-4624-9DF9-0508A40329AE}" type="slidenum">
              <a:rPr lang="en-AU" smtClean="0"/>
              <a:pPr/>
              <a:t>9</a:t>
            </a:fld>
            <a:endParaRPr lang="en-AU" dirty="0"/>
          </a:p>
        </p:txBody>
      </p:sp>
      <p:sp>
        <p:nvSpPr>
          <p:cNvPr id="5" name="Content Placeholder 2">
            <a:extLst>
              <a:ext uri="{FF2B5EF4-FFF2-40B4-BE49-F238E27FC236}">
                <a16:creationId xmlns:a16="http://schemas.microsoft.com/office/drawing/2014/main" id="{31D6EBFB-5A4C-3AA3-2A21-68C5CAAB2CBD}"/>
              </a:ext>
            </a:extLst>
          </p:cNvPr>
          <p:cNvSpPr txBox="1">
            <a:spLocks/>
          </p:cNvSpPr>
          <p:nvPr/>
        </p:nvSpPr>
        <p:spPr>
          <a:xfrm>
            <a:off x="547353" y="2046919"/>
            <a:ext cx="3139225" cy="2329504"/>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dirty="0">
                <a:latin typeface="Noto Sans" panose="020B0502040504020204" pitchFamily="34" charset="0"/>
                <a:ea typeface="Noto Sans" panose="020B0502040504020204" pitchFamily="34" charset="0"/>
                <a:cs typeface="Noto Sans" panose="020B0502040504020204" pitchFamily="34" charset="0"/>
              </a:rPr>
              <a:t>Electrical work may only be performed by a person who: </a:t>
            </a:r>
          </a:p>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a:p>
            <a:pPr marL="342900" indent="-342900">
              <a:buFont typeface="+mj-lt"/>
              <a:buAutoNum type="alphaLcParenR"/>
            </a:pPr>
            <a:r>
              <a:rPr lang="en-AU" sz="1400" dirty="0">
                <a:latin typeface="Noto Sans" panose="020B0502040504020204" pitchFamily="34" charset="0"/>
                <a:ea typeface="Noto Sans" panose="020B0502040504020204" pitchFamily="34" charset="0"/>
                <a:cs typeface="Noto Sans" panose="020B0502040504020204" pitchFamily="34" charset="0"/>
              </a:rPr>
              <a:t>is the holder of an electrical work licence authorising the work</a:t>
            </a:r>
          </a:p>
          <a:p>
            <a:pPr marL="342900" indent="-342900">
              <a:buFont typeface="+mj-lt"/>
              <a:buAutoNum type="alphaLcParenR"/>
            </a:pPr>
            <a:r>
              <a:rPr lang="en-AU" sz="1400" dirty="0">
                <a:latin typeface="Noto Sans" panose="020B0502040504020204" pitchFamily="34" charset="0"/>
                <a:ea typeface="Noto Sans" panose="020B0502040504020204" pitchFamily="34" charset="0"/>
                <a:cs typeface="Noto Sans" panose="020B0502040504020204" pitchFamily="34" charset="0"/>
              </a:rPr>
              <a:t>otherwise authorised to perform the work under the Electrical Safety Act. </a:t>
            </a:r>
          </a:p>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830E5135-66C6-9DAF-7A2B-797BEB055731}"/>
              </a:ext>
            </a:extLst>
          </p:cNvPr>
          <p:cNvPicPr>
            <a:picLocks noChangeAspect="1"/>
          </p:cNvPicPr>
          <p:nvPr/>
        </p:nvPicPr>
        <p:blipFill>
          <a:blip r:embed="rId3"/>
          <a:srcRect l="11007" t="20782" r="10537" b="19374"/>
          <a:stretch>
            <a:fillRect/>
          </a:stretch>
        </p:blipFill>
        <p:spPr>
          <a:xfrm>
            <a:off x="3940934" y="1931830"/>
            <a:ext cx="2206581" cy="2103881"/>
          </a:xfrm>
          <a:prstGeom prst="rect">
            <a:avLst/>
          </a:prstGeom>
        </p:spPr>
      </p:pic>
    </p:spTree>
    <p:extLst>
      <p:ext uri="{BB962C8B-B14F-4D97-AF65-F5344CB8AC3E}">
        <p14:creationId xmlns:p14="http://schemas.microsoft.com/office/powerpoint/2010/main" val="1527573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0BDE3-0702-1494-79A7-E76D7FD224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3A9725-91F1-01B9-30BF-D672E38B9097}"/>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Requirements for working on or near energised electrical equipment</a:t>
            </a:r>
          </a:p>
        </p:txBody>
      </p:sp>
      <p:sp>
        <p:nvSpPr>
          <p:cNvPr id="3" name="Content Placeholder 2">
            <a:extLst>
              <a:ext uri="{FF2B5EF4-FFF2-40B4-BE49-F238E27FC236}">
                <a16:creationId xmlns:a16="http://schemas.microsoft.com/office/drawing/2014/main" id="{CE9D4BB9-F962-F5E0-6EDD-8C3546BF1EAD}"/>
              </a:ext>
            </a:extLst>
          </p:cNvPr>
          <p:cNvSpPr>
            <a:spLocks noGrp="1"/>
          </p:cNvSpPr>
          <p:nvPr>
            <p:ph sz="quarter" idx="13"/>
          </p:nvPr>
        </p:nvSpPr>
        <p:spPr>
          <a:xfrm>
            <a:off x="289775" y="1192400"/>
            <a:ext cx="6270568" cy="739430"/>
          </a:xfrm>
        </p:spPr>
        <p:txBody>
          <a:bodyPr>
            <a:normAutofit fontScale="92500"/>
          </a:bodyPr>
          <a:lstStyle/>
          <a:p>
            <a:pPr marL="0" indent="0">
              <a:lnSpc>
                <a:spcPct val="110000"/>
              </a:lnSpc>
              <a:buNone/>
            </a:pPr>
            <a:r>
              <a:rPr lang="en-AU" sz="1600" dirty="0">
                <a:latin typeface="Noto Sans" panose="020B0502040504020204" pitchFamily="34" charset="0"/>
                <a:ea typeface="Noto Sans" panose="020B0502040504020204" pitchFamily="34" charset="0"/>
                <a:cs typeface="Noto Sans" panose="020B0502040504020204" pitchFamily="34" charset="0"/>
              </a:rPr>
              <a:t>The work can only be completed by a competent person who has tooled, testing equipment and personal protective equipment that: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F007C47B-5378-8187-D8E2-DE5FDE6973FD}"/>
              </a:ext>
            </a:extLst>
          </p:cNvPr>
          <p:cNvSpPr>
            <a:spLocks noGrp="1"/>
          </p:cNvSpPr>
          <p:nvPr>
            <p:ph type="sldNum" sz="quarter" idx="16"/>
          </p:nvPr>
        </p:nvSpPr>
        <p:spPr/>
        <p:txBody>
          <a:bodyPr/>
          <a:lstStyle/>
          <a:p>
            <a:fld id="{5C75888C-CBC0-4624-9DF9-0508A40329AE}" type="slidenum">
              <a:rPr lang="en-AU" smtClean="0"/>
              <a:pPr/>
              <a:t>10</a:t>
            </a:fld>
            <a:endParaRPr lang="en-AU" dirty="0"/>
          </a:p>
        </p:txBody>
      </p:sp>
      <p:sp>
        <p:nvSpPr>
          <p:cNvPr id="5" name="Content Placeholder 2">
            <a:extLst>
              <a:ext uri="{FF2B5EF4-FFF2-40B4-BE49-F238E27FC236}">
                <a16:creationId xmlns:a16="http://schemas.microsoft.com/office/drawing/2014/main" id="{9C1397B4-D758-8030-BFE2-D147353BB044}"/>
              </a:ext>
            </a:extLst>
          </p:cNvPr>
          <p:cNvSpPr txBox="1">
            <a:spLocks/>
          </p:cNvSpPr>
          <p:nvPr/>
        </p:nvSpPr>
        <p:spPr>
          <a:xfrm>
            <a:off x="3281967" y="2046919"/>
            <a:ext cx="3139225" cy="1009667"/>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buFont typeface="+mj-lt"/>
              <a:buAutoNum type="alphaLcParenR"/>
            </a:pPr>
            <a:r>
              <a:rPr lang="en-AU" sz="1400" dirty="0">
                <a:latin typeface="Noto Sans" panose="020B0502040504020204" pitchFamily="34" charset="0"/>
                <a:ea typeface="Noto Sans" panose="020B0502040504020204" pitchFamily="34" charset="0"/>
                <a:cs typeface="Noto Sans" panose="020B0502040504020204" pitchFamily="34" charset="0"/>
              </a:rPr>
              <a:t>are suitable for the work,</a:t>
            </a:r>
          </a:p>
          <a:p>
            <a:pPr marL="342900" indent="-342900">
              <a:buFont typeface="+mj-lt"/>
              <a:buAutoNum type="alphaLcParenR"/>
            </a:pPr>
            <a:r>
              <a:rPr lang="en-AU" sz="1400" dirty="0">
                <a:latin typeface="Noto Sans" panose="020B0502040504020204" pitchFamily="34" charset="0"/>
                <a:ea typeface="Noto Sans" panose="020B0502040504020204" pitchFamily="34" charset="0"/>
                <a:cs typeface="Noto Sans" panose="020B0502040504020204" pitchFamily="34" charset="0"/>
              </a:rPr>
              <a:t>have been properly tested,</a:t>
            </a:r>
          </a:p>
          <a:p>
            <a:pPr marL="342900" indent="-342900">
              <a:buFont typeface="+mj-lt"/>
              <a:buAutoNum type="alphaLcParenR"/>
            </a:pPr>
            <a:r>
              <a:rPr lang="en-AU" sz="1400" dirty="0">
                <a:latin typeface="Noto Sans" panose="020B0502040504020204" pitchFamily="34" charset="0"/>
                <a:ea typeface="Noto Sans" panose="020B0502040504020204" pitchFamily="34" charset="0"/>
                <a:cs typeface="Noto Sans" panose="020B0502040504020204" pitchFamily="34" charset="0"/>
              </a:rPr>
              <a:t>are in good working order. </a:t>
            </a:r>
          </a:p>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Content Placeholder 2">
            <a:extLst>
              <a:ext uri="{FF2B5EF4-FFF2-40B4-BE49-F238E27FC236}">
                <a16:creationId xmlns:a16="http://schemas.microsoft.com/office/drawing/2014/main" id="{338500E3-E566-2EDA-D9B0-DAE298DE2DA2}"/>
              </a:ext>
            </a:extLst>
          </p:cNvPr>
          <p:cNvSpPr txBox="1">
            <a:spLocks/>
          </p:cNvSpPr>
          <p:nvPr/>
        </p:nvSpPr>
        <p:spPr>
          <a:xfrm>
            <a:off x="3344215" y="3056586"/>
            <a:ext cx="3076977" cy="1009667"/>
          </a:xfrm>
          <a:prstGeom prst="rect">
            <a:avLst/>
          </a:prstGeom>
        </p:spPr>
        <p:txBody>
          <a:bodyPr vert="horz" lIns="91440" tIns="45720" rIns="91440" bIns="45720" rtlCol="0">
            <a:normAutofit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dirty="0">
                <a:latin typeface="Noto Sans" panose="020B0502040504020204" pitchFamily="34" charset="0"/>
                <a:ea typeface="Noto Sans" panose="020B0502040504020204" pitchFamily="34" charset="0"/>
                <a:cs typeface="Noto Sans" panose="020B0502040504020204" pitchFamily="34" charset="0"/>
              </a:rPr>
              <a:t>The work must have a safety observer and be performed in accordance with a SWMS and a risk assessment conducted by a competent person. </a:t>
            </a:r>
          </a:p>
        </p:txBody>
      </p:sp>
      <p:pic>
        <p:nvPicPr>
          <p:cNvPr id="10" name="Picture 9">
            <a:extLst>
              <a:ext uri="{FF2B5EF4-FFF2-40B4-BE49-F238E27FC236}">
                <a16:creationId xmlns:a16="http://schemas.microsoft.com/office/drawing/2014/main" id="{185D9757-E68F-36D2-1664-A5F4A916FA5F}"/>
              </a:ext>
            </a:extLst>
          </p:cNvPr>
          <p:cNvPicPr>
            <a:picLocks noChangeAspect="1"/>
          </p:cNvPicPr>
          <p:nvPr/>
        </p:nvPicPr>
        <p:blipFill>
          <a:blip r:embed="rId3"/>
          <a:srcRect l="13824" t="19530" r="11398" b="16035"/>
          <a:stretch>
            <a:fillRect/>
          </a:stretch>
        </p:blipFill>
        <p:spPr>
          <a:xfrm>
            <a:off x="777025" y="1874534"/>
            <a:ext cx="2034863" cy="2191719"/>
          </a:xfrm>
          <a:prstGeom prst="rect">
            <a:avLst/>
          </a:prstGeom>
        </p:spPr>
      </p:pic>
    </p:spTree>
    <p:extLst>
      <p:ext uri="{BB962C8B-B14F-4D97-AF65-F5344CB8AC3E}">
        <p14:creationId xmlns:p14="http://schemas.microsoft.com/office/powerpoint/2010/main" val="17823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BC74E-FE0E-451C-1ED8-C574F194B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F21800-3776-3284-0998-7072D42DF3B4}"/>
              </a:ext>
            </a:extLst>
          </p:cNvPr>
          <p:cNvSpPr>
            <a:spLocks noGrp="1"/>
          </p:cNvSpPr>
          <p:nvPr>
            <p:ph type="title"/>
          </p:nvPr>
        </p:nvSpPr>
        <p:spPr>
          <a:xfrm>
            <a:off x="289775" y="465087"/>
            <a:ext cx="6158322"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Preparing a Safe Work Method Statement (SWMS)</a:t>
            </a:r>
          </a:p>
        </p:txBody>
      </p:sp>
      <p:sp>
        <p:nvSpPr>
          <p:cNvPr id="3" name="Content Placeholder 2">
            <a:extLst>
              <a:ext uri="{FF2B5EF4-FFF2-40B4-BE49-F238E27FC236}">
                <a16:creationId xmlns:a16="http://schemas.microsoft.com/office/drawing/2014/main" id="{496342E6-BAD1-B8A4-9EE9-397C19CFE081}"/>
              </a:ext>
            </a:extLst>
          </p:cNvPr>
          <p:cNvSpPr>
            <a:spLocks noGrp="1"/>
          </p:cNvSpPr>
          <p:nvPr>
            <p:ph sz="quarter" idx="13"/>
          </p:nvPr>
        </p:nvSpPr>
        <p:spPr>
          <a:xfrm>
            <a:off x="289775" y="1090790"/>
            <a:ext cx="6270568" cy="639365"/>
          </a:xfrm>
        </p:spPr>
        <p:txBody>
          <a:bodyPr>
            <a:normAutofit/>
          </a:bodyPr>
          <a:lstStyle/>
          <a:p>
            <a:pPr marL="0" indent="0">
              <a:lnSpc>
                <a:spcPct val="110000"/>
              </a:lnSpc>
              <a:buNone/>
            </a:pPr>
            <a:r>
              <a:rPr lang="en-AU" sz="1400" b="1" dirty="0">
                <a:latin typeface="Noto Sans" panose="020B0502040504020204" pitchFamily="34" charset="0"/>
                <a:ea typeface="Noto Sans" panose="020B0502040504020204" pitchFamily="34" charset="0"/>
                <a:cs typeface="Noto Sans" panose="020B0502040504020204" pitchFamily="34" charset="0"/>
              </a:rPr>
              <a:t>A SWMS helps supervisors and workers understand safety requirements for high-risk work.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1B2CE789-7428-3331-C7AC-CC364C394AB3}"/>
              </a:ext>
            </a:extLst>
          </p:cNvPr>
          <p:cNvSpPr>
            <a:spLocks noGrp="1"/>
          </p:cNvSpPr>
          <p:nvPr>
            <p:ph type="sldNum" sz="quarter" idx="16"/>
          </p:nvPr>
        </p:nvSpPr>
        <p:spPr/>
        <p:txBody>
          <a:bodyPr/>
          <a:lstStyle/>
          <a:p>
            <a:fld id="{5C75888C-CBC0-4624-9DF9-0508A40329AE}" type="slidenum">
              <a:rPr lang="en-AU" smtClean="0"/>
              <a:pPr/>
              <a:t>11</a:t>
            </a:fld>
            <a:endParaRPr lang="en-AU" dirty="0"/>
          </a:p>
        </p:txBody>
      </p:sp>
      <p:sp>
        <p:nvSpPr>
          <p:cNvPr id="5" name="Content Placeholder 2">
            <a:extLst>
              <a:ext uri="{FF2B5EF4-FFF2-40B4-BE49-F238E27FC236}">
                <a16:creationId xmlns:a16="http://schemas.microsoft.com/office/drawing/2014/main" id="{0732D7BA-55E0-1268-F961-0244C46FDDE6}"/>
              </a:ext>
            </a:extLst>
          </p:cNvPr>
          <p:cNvSpPr txBox="1">
            <a:spLocks/>
          </p:cNvSpPr>
          <p:nvPr/>
        </p:nvSpPr>
        <p:spPr>
          <a:xfrm>
            <a:off x="289775" y="1733120"/>
            <a:ext cx="6313498" cy="2662961"/>
          </a:xfrm>
          <a:prstGeom prst="rect">
            <a:avLst/>
          </a:prstGeom>
        </p:spPr>
        <p:txBody>
          <a:bodyPr vert="horz" lIns="91440" tIns="45720" rIns="91440" bIns="45720" rtlCol="0">
            <a:normAutofit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dirty="0">
                <a:latin typeface="Noto Sans" panose="020B0502040504020204" pitchFamily="34" charset="0"/>
                <a:ea typeface="Noto Sans" panose="020B0502040504020204" pitchFamily="34" charset="0"/>
                <a:cs typeface="Noto Sans" panose="020B0502040504020204" pitchFamily="34" charset="0"/>
              </a:rPr>
              <a:t>A SWMS must: </a:t>
            </a:r>
          </a:p>
          <a:p>
            <a:r>
              <a:rPr lang="en-AU" sz="1400" dirty="0">
                <a:latin typeface="Noto Sans" panose="020B0502040504020204" pitchFamily="34" charset="0"/>
                <a:ea typeface="Noto Sans" panose="020B0502040504020204" pitchFamily="34" charset="0"/>
                <a:cs typeface="Noto Sans" panose="020B0502040504020204" pitchFamily="34" charset="0"/>
              </a:rPr>
              <a:t>identify the electrical work being undertaken</a:t>
            </a:r>
          </a:p>
          <a:p>
            <a:r>
              <a:rPr lang="en-AU" sz="1400" dirty="0">
                <a:latin typeface="Noto Sans" panose="020B0502040504020204" pitchFamily="34" charset="0"/>
                <a:ea typeface="Noto Sans" panose="020B0502040504020204" pitchFamily="34" charset="0"/>
                <a:cs typeface="Noto Sans" panose="020B0502040504020204" pitchFamily="34" charset="0"/>
              </a:rPr>
              <a:t>specify the hazards and risks to health and safety associated with the electrical work</a:t>
            </a:r>
          </a:p>
          <a:p>
            <a:r>
              <a:rPr lang="en-AU" sz="1400" dirty="0">
                <a:latin typeface="Noto Sans" panose="020B0502040504020204" pitchFamily="34" charset="0"/>
                <a:ea typeface="Noto Sans" panose="020B0502040504020204" pitchFamily="34" charset="0"/>
                <a:cs typeface="Noto Sans" panose="020B0502040504020204" pitchFamily="34" charset="0"/>
              </a:rPr>
              <a:t>describe the measures to be implemented to control risks such as: </a:t>
            </a:r>
          </a:p>
          <a:p>
            <a:pPr lvl="1">
              <a:buFont typeface="Aptos Light" panose="020B0004020202020204" pitchFamily="34" charset="0"/>
              <a:buChar char="-"/>
            </a:pPr>
            <a:r>
              <a:rPr lang="en-AU" sz="1175" dirty="0">
                <a:latin typeface="Noto Sans" panose="020B0502040504020204" pitchFamily="34" charset="0"/>
                <a:ea typeface="Noto Sans" panose="020B0502040504020204" pitchFamily="34" charset="0"/>
                <a:cs typeface="Noto Sans" panose="020B0502040504020204" pitchFamily="34" charset="0"/>
              </a:rPr>
              <a:t>ensuring the area is clear from obstruction</a:t>
            </a:r>
          </a:p>
          <a:p>
            <a:pPr lvl="1">
              <a:buFont typeface="Aptos Light" panose="020B0004020202020204" pitchFamily="34" charset="0"/>
              <a:buChar char="-"/>
            </a:pPr>
            <a:r>
              <a:rPr lang="en-AU" sz="1175" dirty="0">
                <a:latin typeface="Noto Sans" panose="020B0502040504020204" pitchFamily="34" charset="0"/>
                <a:ea typeface="Noto Sans" panose="020B0502040504020204" pitchFamily="34" charset="0"/>
                <a:cs typeface="Noto Sans" panose="020B0502040504020204" pitchFamily="34" charset="0"/>
              </a:rPr>
              <a:t>marking or labelling where electrical equipment can be disconnected or isolated from its supply and ensuring its clear of obstruction.</a:t>
            </a:r>
          </a:p>
          <a:p>
            <a:r>
              <a:rPr lang="en-AU" sz="1400" dirty="0">
                <a:latin typeface="Noto Sans" panose="020B0502040504020204" pitchFamily="34" charset="0"/>
                <a:ea typeface="Noto Sans" panose="020B0502040504020204" pitchFamily="34" charset="0"/>
                <a:cs typeface="Noto Sans" panose="020B0502040504020204" pitchFamily="34" charset="0"/>
              </a:rPr>
              <a:t>describe how control measures will be implemented, monitored and reviewed</a:t>
            </a:r>
          </a:p>
          <a:p>
            <a:r>
              <a:rPr lang="en-AU" sz="1400" dirty="0">
                <a:latin typeface="Noto Sans" panose="020B0502040504020204" pitchFamily="34" charset="0"/>
                <a:ea typeface="Noto Sans" panose="020B0502040504020204" pitchFamily="34" charset="0"/>
                <a:cs typeface="Noto Sans" panose="020B0502040504020204" pitchFamily="34" charset="0"/>
              </a:rPr>
              <a:t>include a risk assessment, conducted by a competent person for the relevant work. </a:t>
            </a:r>
          </a:p>
        </p:txBody>
      </p:sp>
    </p:spTree>
    <p:extLst>
      <p:ext uri="{BB962C8B-B14F-4D97-AF65-F5344CB8AC3E}">
        <p14:creationId xmlns:p14="http://schemas.microsoft.com/office/powerpoint/2010/main" val="374791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0100A5-2202-8A1A-9EB7-D76E38DD0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35BBFB-F282-B3EC-6416-91CA45A36131}"/>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Controlling the risk</a:t>
            </a:r>
          </a:p>
        </p:txBody>
      </p:sp>
      <p:sp>
        <p:nvSpPr>
          <p:cNvPr id="4" name="Slide Number Placeholder 3">
            <a:extLst>
              <a:ext uri="{FF2B5EF4-FFF2-40B4-BE49-F238E27FC236}">
                <a16:creationId xmlns:a16="http://schemas.microsoft.com/office/drawing/2014/main" id="{76B51602-7994-4512-B2B5-A49BB331416D}"/>
              </a:ext>
            </a:extLst>
          </p:cNvPr>
          <p:cNvSpPr>
            <a:spLocks noGrp="1"/>
          </p:cNvSpPr>
          <p:nvPr>
            <p:ph type="sldNum" sz="quarter" idx="16"/>
          </p:nvPr>
        </p:nvSpPr>
        <p:spPr/>
        <p:txBody>
          <a:bodyPr/>
          <a:lstStyle/>
          <a:p>
            <a:fld id="{5C75888C-CBC0-4624-9DF9-0508A40329AE}" type="slidenum">
              <a:rPr lang="en-AU" smtClean="0"/>
              <a:pPr/>
              <a:t>12</a:t>
            </a:fld>
            <a:endParaRPr lang="en-AU" dirty="0"/>
          </a:p>
        </p:txBody>
      </p:sp>
      <p:pic>
        <p:nvPicPr>
          <p:cNvPr id="12" name="Picture 11">
            <a:extLst>
              <a:ext uri="{FF2B5EF4-FFF2-40B4-BE49-F238E27FC236}">
                <a16:creationId xmlns:a16="http://schemas.microsoft.com/office/drawing/2014/main" id="{C7C34E00-FECC-220B-ADBE-8A5200E8BF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579" y="1069027"/>
            <a:ext cx="6428841" cy="2798462"/>
          </a:xfrm>
          <a:prstGeom prst="rect">
            <a:avLst/>
          </a:prstGeom>
        </p:spPr>
      </p:pic>
    </p:spTree>
    <p:extLst>
      <p:ext uri="{BB962C8B-B14F-4D97-AF65-F5344CB8AC3E}">
        <p14:creationId xmlns:p14="http://schemas.microsoft.com/office/powerpoint/2010/main" val="4144969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3FAEE-1753-BED7-21C0-4556D3C187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70D87-A323-0DF3-A208-82A361272CA2}"/>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Controlling the risk</a:t>
            </a:r>
          </a:p>
        </p:txBody>
      </p:sp>
      <p:sp>
        <p:nvSpPr>
          <p:cNvPr id="4" name="Slide Number Placeholder 3">
            <a:extLst>
              <a:ext uri="{FF2B5EF4-FFF2-40B4-BE49-F238E27FC236}">
                <a16:creationId xmlns:a16="http://schemas.microsoft.com/office/drawing/2014/main" id="{B0116CCC-B9D8-7792-85CD-CA2487BE9849}"/>
              </a:ext>
            </a:extLst>
          </p:cNvPr>
          <p:cNvSpPr>
            <a:spLocks noGrp="1"/>
          </p:cNvSpPr>
          <p:nvPr>
            <p:ph type="sldNum" sz="quarter" idx="16"/>
          </p:nvPr>
        </p:nvSpPr>
        <p:spPr/>
        <p:txBody>
          <a:bodyPr/>
          <a:lstStyle/>
          <a:p>
            <a:fld id="{5C75888C-CBC0-4624-9DF9-0508A40329AE}" type="slidenum">
              <a:rPr lang="en-AU" smtClean="0"/>
              <a:pPr/>
              <a:t>13</a:t>
            </a:fld>
            <a:endParaRPr lang="en-AU" dirty="0"/>
          </a:p>
        </p:txBody>
      </p:sp>
      <p:sp>
        <p:nvSpPr>
          <p:cNvPr id="5" name="Text Placeholder 2">
            <a:extLst>
              <a:ext uri="{FF2B5EF4-FFF2-40B4-BE49-F238E27FC236}">
                <a16:creationId xmlns:a16="http://schemas.microsoft.com/office/drawing/2014/main" id="{709EF0A7-701D-2467-3F18-8B1CD1961BF7}"/>
              </a:ext>
            </a:extLst>
          </p:cNvPr>
          <p:cNvSpPr txBox="1">
            <a:spLocks/>
          </p:cNvSpPr>
          <p:nvPr/>
        </p:nvSpPr>
        <p:spPr>
          <a:xfrm>
            <a:off x="457966" y="1077320"/>
            <a:ext cx="5942067" cy="3280032"/>
          </a:xfrm>
          <a:prstGeom prst="rect">
            <a:avLst/>
          </a:prstGeom>
        </p:spPr>
        <p:txBody>
          <a:bodyPr>
            <a:normAutofit lnSpcReduction="10000"/>
          </a:bodyPr>
          <a:lstStyle>
            <a:lvl1pPr marL="128582" indent="-128582" algn="l" defTabSz="514325" rtl="0" eaLnBrk="1" latinLnBrk="0" hangingPunct="1">
              <a:lnSpc>
                <a:spcPct val="90000"/>
              </a:lnSpc>
              <a:spcBef>
                <a:spcPts val="563"/>
              </a:spcBef>
              <a:buFont typeface="Arial" panose="020B0604020202020204" pitchFamily="34" charset="0"/>
              <a:buChar char="•"/>
              <a:defRPr sz="140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342900" indent="-342900">
              <a:buFont typeface="Arial" panose="020B0604020202020204" pitchFamily="34" charset="0"/>
              <a:buAutoNum type="arabicPeriod"/>
            </a:pPr>
            <a:r>
              <a:rPr lang="en-AU" b="1" dirty="0">
                <a:latin typeface="Noto Sans" panose="020B0502040504020204" pitchFamily="34" charset="0"/>
                <a:ea typeface="Noto Sans" panose="020B0502040504020204" pitchFamily="34" charset="0"/>
                <a:cs typeface="Noto Sans" panose="020B0502040504020204" pitchFamily="34" charset="0"/>
              </a:rPr>
              <a:t>Elimination</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Elimination is the most effective risk control / mitigation 	method for working on or near energised electrical 	equipment. Identifying how supply can be isolated or de-	energising before commencing work. </a:t>
            </a:r>
            <a:br>
              <a:rPr lang="en-AU" dirty="0">
                <a:latin typeface="Noto Sans" panose="020B0502040504020204" pitchFamily="34" charset="0"/>
                <a:ea typeface="Noto Sans" panose="020B0502040504020204" pitchFamily="34" charset="0"/>
                <a:cs typeface="Noto Sans" panose="020B0502040504020204" pitchFamily="34" charset="0"/>
              </a:rPr>
            </a:br>
            <a:endParaRPr lang="en-AU" dirty="0">
              <a:latin typeface="Noto Sans" panose="020B0502040504020204" pitchFamily="34" charset="0"/>
              <a:ea typeface="Noto Sans" panose="020B0502040504020204" pitchFamily="34" charset="0"/>
              <a:cs typeface="Noto Sans" panose="020B0502040504020204" pitchFamily="34" charset="0"/>
            </a:endParaRPr>
          </a:p>
          <a:p>
            <a:pPr marL="0" indent="0">
              <a:lnSpc>
                <a:spcPct val="100000"/>
              </a:lnSpc>
              <a:buNone/>
            </a:pPr>
            <a:r>
              <a:rPr lang="en-AU" b="1" dirty="0">
                <a:latin typeface="Noto Sans" panose="020B0502040504020204" pitchFamily="34" charset="0"/>
                <a:ea typeface="Noto Sans" panose="020B0502040504020204" pitchFamily="34" charset="0"/>
                <a:cs typeface="Noto Sans" panose="020B0502040504020204" pitchFamily="34" charset="0"/>
              </a:rPr>
              <a:t>2.    Substitution</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Replacing the higher risk activity with a lower risk. For 	example, replacing a standard switchboard with one that has 	been designed and tested for arc-resistant construction</a:t>
            </a:r>
            <a:r>
              <a:rPr lang="en-AU" sz="1150" dirty="0">
                <a:latin typeface="Noto Sans" panose="020B0502040504020204" pitchFamily="34" charset="0"/>
                <a:ea typeface="Noto Sans" panose="020B0502040504020204" pitchFamily="34" charset="0"/>
                <a:cs typeface="Noto Sans" panose="020B0502040504020204" pitchFamily="34" charset="0"/>
              </a:rPr>
              <a:t>.</a:t>
            </a:r>
            <a:br>
              <a:rPr lang="en-AU" sz="1150" dirty="0">
                <a:latin typeface="Noto Sans" panose="020B0502040504020204" pitchFamily="34" charset="0"/>
                <a:ea typeface="Noto Sans" panose="020B0502040504020204" pitchFamily="34" charset="0"/>
                <a:cs typeface="Noto Sans" panose="020B0502040504020204" pitchFamily="34" charset="0"/>
              </a:rPr>
            </a:br>
            <a:endParaRPr lang="en-AU" sz="800" dirty="0">
              <a:latin typeface="Noto Sans" panose="020B0502040504020204" pitchFamily="34" charset="0"/>
              <a:ea typeface="Noto Sans" panose="020B0502040504020204" pitchFamily="34" charset="0"/>
              <a:cs typeface="Noto Sans" panose="020B0502040504020204" pitchFamily="34" charset="0"/>
            </a:endParaRPr>
          </a:p>
          <a:p>
            <a:pPr marL="0" indent="0">
              <a:lnSpc>
                <a:spcPct val="100000"/>
              </a:lnSpc>
              <a:buNone/>
            </a:pPr>
            <a:r>
              <a:rPr lang="en-AU" b="1" dirty="0">
                <a:latin typeface="Noto Sans" panose="020B0502040504020204" pitchFamily="34" charset="0"/>
                <a:ea typeface="Noto Sans" panose="020B0502040504020204" pitchFamily="34" charset="0"/>
                <a:cs typeface="Noto Sans" panose="020B0502040504020204" pitchFamily="34" charset="0"/>
              </a:rPr>
              <a:t>3.    Isolate </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Ensure that only authorised persons enter the immediate area 	in which electrical work on or near energised electrical 	equipment is being carried out.</a:t>
            </a:r>
            <a:endParaRPr lang="en-AU" sz="16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418345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856AE-D53F-7350-C277-29BA11B6A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2C12C6-EB6E-2A04-DEC8-7C15BB2FDA6C}"/>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Controlling the risk</a:t>
            </a:r>
          </a:p>
        </p:txBody>
      </p:sp>
      <p:sp>
        <p:nvSpPr>
          <p:cNvPr id="4" name="Slide Number Placeholder 3">
            <a:extLst>
              <a:ext uri="{FF2B5EF4-FFF2-40B4-BE49-F238E27FC236}">
                <a16:creationId xmlns:a16="http://schemas.microsoft.com/office/drawing/2014/main" id="{737F5BC0-666E-F936-6B60-1A40241FF084}"/>
              </a:ext>
            </a:extLst>
          </p:cNvPr>
          <p:cNvSpPr>
            <a:spLocks noGrp="1"/>
          </p:cNvSpPr>
          <p:nvPr>
            <p:ph type="sldNum" sz="quarter" idx="16"/>
          </p:nvPr>
        </p:nvSpPr>
        <p:spPr/>
        <p:txBody>
          <a:bodyPr/>
          <a:lstStyle/>
          <a:p>
            <a:fld id="{5C75888C-CBC0-4624-9DF9-0508A40329AE}" type="slidenum">
              <a:rPr lang="en-AU" smtClean="0"/>
              <a:pPr/>
              <a:t>14</a:t>
            </a:fld>
            <a:endParaRPr lang="en-AU" dirty="0"/>
          </a:p>
        </p:txBody>
      </p:sp>
      <p:sp>
        <p:nvSpPr>
          <p:cNvPr id="3" name="Text Placeholder 2">
            <a:extLst>
              <a:ext uri="{FF2B5EF4-FFF2-40B4-BE49-F238E27FC236}">
                <a16:creationId xmlns:a16="http://schemas.microsoft.com/office/drawing/2014/main" id="{D22A45E9-CC98-EC2F-730B-997B1C7A6822}"/>
              </a:ext>
            </a:extLst>
          </p:cNvPr>
          <p:cNvSpPr txBox="1">
            <a:spLocks/>
          </p:cNvSpPr>
          <p:nvPr/>
        </p:nvSpPr>
        <p:spPr>
          <a:xfrm>
            <a:off x="472381" y="1125939"/>
            <a:ext cx="5942067" cy="3338737"/>
          </a:xfrm>
          <a:prstGeom prst="rect">
            <a:avLst/>
          </a:prstGeom>
        </p:spPr>
        <p:txBody>
          <a:bodyPr>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40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100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b="1" dirty="0">
                <a:latin typeface="Noto Sans" panose="020B0502040504020204" pitchFamily="34" charset="0"/>
                <a:ea typeface="Noto Sans" panose="020B0502040504020204" pitchFamily="34" charset="0"/>
                <a:cs typeface="Noto Sans" panose="020B0502040504020204" pitchFamily="34" charset="0"/>
              </a:rPr>
              <a:t>4.   Engineering</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Arc resistant switchboards designed to contain and redirect 	the arc flash. Alternatively, the test equipment design, e.g. 	using test probes with retractable shrouds and stoppers.</a:t>
            </a:r>
          </a:p>
          <a:p>
            <a:endParaRPr lang="en-AU" sz="800" dirty="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b="1" dirty="0">
                <a:latin typeface="Noto Sans" panose="020B0502040504020204" pitchFamily="34" charset="0"/>
                <a:ea typeface="Noto Sans" panose="020B0502040504020204" pitchFamily="34" charset="0"/>
                <a:cs typeface="Noto Sans" panose="020B0502040504020204" pitchFamily="34" charset="0"/>
              </a:rPr>
              <a:t>5.   Administration</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Examples include the preparation of detailed SWMS, risk 	assessments, work procedures and test procedures.</a:t>
            </a:r>
          </a:p>
          <a:p>
            <a:endParaRPr lang="en-AU" sz="800" dirty="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b="1" dirty="0">
                <a:latin typeface="Noto Sans" panose="020B0502040504020204" pitchFamily="34" charset="0"/>
                <a:ea typeface="Noto Sans" panose="020B0502040504020204" pitchFamily="34" charset="0"/>
                <a:cs typeface="Noto Sans" panose="020B0502040504020204" pitchFamily="34" charset="0"/>
              </a:rPr>
              <a:t>6.   Personal Protective Equipment (PPE)</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	PPE is not a primary means of control but can be used to 	supplement higher controls.</a:t>
            </a:r>
            <a:endParaRPr lang="en-US"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439753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FBE5E-7B27-46AC-9796-DB8913C601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401B73-5C2A-A459-B7DE-9E88229FF70A}"/>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Staying safe and compliant</a:t>
            </a:r>
          </a:p>
        </p:txBody>
      </p:sp>
      <p:sp>
        <p:nvSpPr>
          <p:cNvPr id="3" name="Content Placeholder 2">
            <a:extLst>
              <a:ext uri="{FF2B5EF4-FFF2-40B4-BE49-F238E27FC236}">
                <a16:creationId xmlns:a16="http://schemas.microsoft.com/office/drawing/2014/main" id="{D22418C5-EA1D-F6EA-48E2-CAE7835E8ADA}"/>
              </a:ext>
            </a:extLst>
          </p:cNvPr>
          <p:cNvSpPr>
            <a:spLocks noGrp="1"/>
          </p:cNvSpPr>
          <p:nvPr>
            <p:ph sz="quarter" idx="13"/>
          </p:nvPr>
        </p:nvSpPr>
        <p:spPr>
          <a:xfrm>
            <a:off x="289775" y="1192400"/>
            <a:ext cx="6226319" cy="743724"/>
          </a:xfrm>
        </p:spPr>
        <p:txBody>
          <a:bodyPr>
            <a:normAutofit fontScale="92500" lnSpcReduction="20000"/>
          </a:bodyPr>
          <a:lstStyle/>
          <a:p>
            <a:pPr marL="0" indent="0">
              <a:lnSpc>
                <a:spcPct val="110000"/>
              </a:lnSpc>
              <a:buNone/>
            </a:pPr>
            <a:r>
              <a:rPr lang="en-AU" sz="1500" b="1" dirty="0">
                <a:latin typeface="Noto Sans" panose="020B0502040504020204" pitchFamily="34" charset="0"/>
                <a:ea typeface="Noto Sans" panose="020B0502040504020204" pitchFamily="34" charset="0"/>
                <a:cs typeface="Noto Sans" panose="020B0502040504020204" pitchFamily="34" charset="0"/>
              </a:rPr>
              <a:t>A risk assessment is not a set once and forget! </a:t>
            </a:r>
          </a:p>
          <a:p>
            <a:pPr marL="0" indent="0">
              <a:lnSpc>
                <a:spcPct val="110000"/>
              </a:lnSpc>
              <a:buNone/>
            </a:pPr>
            <a:r>
              <a:rPr lang="en-AU" sz="1500" b="1" dirty="0">
                <a:latin typeface="Noto Sans" panose="020B0502040504020204" pitchFamily="34" charset="0"/>
                <a:ea typeface="Noto Sans" panose="020B0502040504020204" pitchFamily="34" charset="0"/>
                <a:cs typeface="Noto Sans" panose="020B0502040504020204" pitchFamily="34" charset="0"/>
              </a:rPr>
              <a:t>A new risk assessment is needed when circumstances change, even if you are mid-way through a job. </a:t>
            </a:r>
          </a:p>
          <a:p>
            <a:pPr marL="0" indent="0">
              <a:buNone/>
            </a:pPr>
            <a:endParaRPr lang="en-AU" sz="14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Slide Number Placeholder 3">
            <a:extLst>
              <a:ext uri="{FF2B5EF4-FFF2-40B4-BE49-F238E27FC236}">
                <a16:creationId xmlns:a16="http://schemas.microsoft.com/office/drawing/2014/main" id="{C90EE536-C998-9F40-2C4B-021226BFC3BA}"/>
              </a:ext>
            </a:extLst>
          </p:cNvPr>
          <p:cNvSpPr>
            <a:spLocks noGrp="1"/>
          </p:cNvSpPr>
          <p:nvPr>
            <p:ph type="sldNum" sz="quarter" idx="16"/>
          </p:nvPr>
        </p:nvSpPr>
        <p:spPr/>
        <p:txBody>
          <a:bodyPr/>
          <a:lstStyle/>
          <a:p>
            <a:fld id="{5C75888C-CBC0-4624-9DF9-0508A40329AE}" type="slidenum">
              <a:rPr lang="en-AU" smtClean="0"/>
              <a:pPr/>
              <a:t>15</a:t>
            </a:fld>
            <a:endParaRPr lang="en-AU" dirty="0"/>
          </a:p>
        </p:txBody>
      </p:sp>
      <p:sp>
        <p:nvSpPr>
          <p:cNvPr id="5" name="Content Placeholder 2">
            <a:extLst>
              <a:ext uri="{FF2B5EF4-FFF2-40B4-BE49-F238E27FC236}">
                <a16:creationId xmlns:a16="http://schemas.microsoft.com/office/drawing/2014/main" id="{E41B71CD-ECA0-D50B-3A0E-B236CD457F43}"/>
              </a:ext>
            </a:extLst>
          </p:cNvPr>
          <p:cNvSpPr txBox="1">
            <a:spLocks/>
          </p:cNvSpPr>
          <p:nvPr/>
        </p:nvSpPr>
        <p:spPr>
          <a:xfrm>
            <a:off x="297657" y="2137204"/>
            <a:ext cx="6226319" cy="1049872"/>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200" dirty="0">
                <a:latin typeface="Noto Sans" panose="020B0502040504020204" pitchFamily="34" charset="0"/>
                <a:ea typeface="Noto Sans" panose="020B0502040504020204" pitchFamily="34" charset="0"/>
                <a:cs typeface="Noto Sans" panose="020B0502040504020204" pitchFamily="34" charset="0"/>
              </a:rPr>
              <a:t>To remain compliant with Electrical Safey Regulation, you must:</a:t>
            </a:r>
          </a:p>
          <a:p>
            <a:r>
              <a:rPr lang="en-AU" sz="1200" dirty="0">
                <a:latin typeface="Noto Sans" panose="020B0502040504020204" pitchFamily="34" charset="0"/>
                <a:ea typeface="Noto Sans" panose="020B0502040504020204" pitchFamily="34" charset="0"/>
                <a:cs typeface="Noto Sans" panose="020B0502040504020204" pitchFamily="34" charset="0"/>
              </a:rPr>
              <a:t>keep a copy of the SWMS available for inspection</a:t>
            </a:r>
          </a:p>
          <a:p>
            <a:r>
              <a:rPr lang="en-AU" sz="1200" dirty="0">
                <a:latin typeface="Noto Sans" panose="020B0502040504020204" pitchFamily="34" charset="0"/>
                <a:ea typeface="Noto Sans" panose="020B0502040504020204" pitchFamily="34" charset="0"/>
                <a:cs typeface="Noto Sans" panose="020B0502040504020204" pitchFamily="34" charset="0"/>
              </a:rPr>
              <a:t>ensure the SWMS is understood by all workers, and a copy is accessible to any worker performing electrical work covered by the SWMS. </a:t>
            </a:r>
          </a:p>
        </p:txBody>
      </p:sp>
      <p:pic>
        <p:nvPicPr>
          <p:cNvPr id="7" name="Picture 6">
            <a:extLst>
              <a:ext uri="{FF2B5EF4-FFF2-40B4-BE49-F238E27FC236}">
                <a16:creationId xmlns:a16="http://schemas.microsoft.com/office/drawing/2014/main" id="{74CA81F7-E560-9DF6-48A4-D6BE7E65BD90}"/>
              </a:ext>
            </a:extLst>
          </p:cNvPr>
          <p:cNvPicPr>
            <a:picLocks noChangeAspect="1"/>
          </p:cNvPicPr>
          <p:nvPr/>
        </p:nvPicPr>
        <p:blipFill>
          <a:blip r:embed="rId3"/>
          <a:stretch>
            <a:fillRect/>
          </a:stretch>
        </p:blipFill>
        <p:spPr>
          <a:xfrm>
            <a:off x="251605" y="3132357"/>
            <a:ext cx="1154531" cy="1049871"/>
          </a:xfrm>
          <a:prstGeom prst="rect">
            <a:avLst/>
          </a:prstGeom>
        </p:spPr>
      </p:pic>
      <p:sp>
        <p:nvSpPr>
          <p:cNvPr id="9" name="TextBox 8">
            <a:extLst>
              <a:ext uri="{FF2B5EF4-FFF2-40B4-BE49-F238E27FC236}">
                <a16:creationId xmlns:a16="http://schemas.microsoft.com/office/drawing/2014/main" id="{4253062B-32CB-6E96-9628-EA3BBB4D5A60}"/>
              </a:ext>
            </a:extLst>
          </p:cNvPr>
          <p:cNvSpPr txBox="1"/>
          <p:nvPr/>
        </p:nvSpPr>
        <p:spPr>
          <a:xfrm>
            <a:off x="1406136" y="3241795"/>
            <a:ext cx="5109958" cy="830997"/>
          </a:xfrm>
          <a:prstGeom prst="rect">
            <a:avLst/>
          </a:prstGeom>
          <a:noFill/>
        </p:spPr>
        <p:txBody>
          <a:bodyPr wrap="square">
            <a:spAutoFit/>
          </a:bodyPr>
          <a:lstStyle/>
          <a:p>
            <a:r>
              <a:rPr lang="en-AU" sz="1200" b="1" dirty="0">
                <a:solidFill>
                  <a:schemeClr val="bg1"/>
                </a:solidFill>
                <a:latin typeface="Noto Sans" panose="020B0502040504020204" pitchFamily="34" charset="0"/>
                <a:ea typeface="Noto Sans" panose="020B0502040504020204" pitchFamily="34" charset="0"/>
                <a:cs typeface="Noto Sans" panose="020B0502040504020204" pitchFamily="34" charset="0"/>
              </a:rPr>
              <a:t>If a task is not being conducted according to a SWMS or a SWMS is outdated, work must stop immediately or when it is safe to do so. Work can only resume after control measures have been reviewed and are implemented. </a:t>
            </a:r>
            <a:endParaRPr lang="en-AU" sz="1200"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58448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FA7B5-9122-0685-20C2-7174A41173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38B1A1-CBFA-32F4-67B5-26691DF41E11}"/>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Control measures</a:t>
            </a:r>
          </a:p>
        </p:txBody>
      </p:sp>
      <p:sp>
        <p:nvSpPr>
          <p:cNvPr id="3" name="Content Placeholder 2">
            <a:extLst>
              <a:ext uri="{FF2B5EF4-FFF2-40B4-BE49-F238E27FC236}">
                <a16:creationId xmlns:a16="http://schemas.microsoft.com/office/drawing/2014/main" id="{65AA48BF-FCE5-5F57-F259-95A100BF1D98}"/>
              </a:ext>
            </a:extLst>
          </p:cNvPr>
          <p:cNvSpPr>
            <a:spLocks noGrp="1"/>
          </p:cNvSpPr>
          <p:nvPr>
            <p:ph sz="quarter" idx="13"/>
          </p:nvPr>
        </p:nvSpPr>
        <p:spPr>
          <a:xfrm>
            <a:off x="289775" y="1192400"/>
            <a:ext cx="6270568" cy="639365"/>
          </a:xfrm>
        </p:spPr>
        <p:txBody>
          <a:bodyPr>
            <a:normAutofit/>
          </a:bodyPr>
          <a:lstStyle/>
          <a:p>
            <a:pPr marL="0" indent="0">
              <a:lnSpc>
                <a:spcPct val="110000"/>
              </a:lnSpc>
              <a:buNone/>
            </a:pPr>
            <a:r>
              <a:rPr lang="en-AU" sz="1400" b="1" dirty="0">
                <a:latin typeface="Noto Sans" panose="020B0502040504020204" pitchFamily="34" charset="0"/>
                <a:ea typeface="Noto Sans" panose="020B0502040504020204" pitchFamily="34" charset="0"/>
                <a:cs typeface="Noto Sans" panose="020B0502040504020204" pitchFamily="34" charset="0"/>
              </a:rPr>
              <a:t>Implementing appropriate control measures can ensure you stay safe while working on or near energised electrical equipment. </a:t>
            </a:r>
          </a:p>
        </p:txBody>
      </p:sp>
      <p:sp>
        <p:nvSpPr>
          <p:cNvPr id="4" name="Slide Number Placeholder 3">
            <a:extLst>
              <a:ext uri="{FF2B5EF4-FFF2-40B4-BE49-F238E27FC236}">
                <a16:creationId xmlns:a16="http://schemas.microsoft.com/office/drawing/2014/main" id="{C4FAA780-0AB3-3E1F-0A0F-BC19E73AB40C}"/>
              </a:ext>
            </a:extLst>
          </p:cNvPr>
          <p:cNvSpPr>
            <a:spLocks noGrp="1"/>
          </p:cNvSpPr>
          <p:nvPr>
            <p:ph type="sldNum" sz="quarter" idx="16"/>
          </p:nvPr>
        </p:nvSpPr>
        <p:spPr/>
        <p:txBody>
          <a:bodyPr/>
          <a:lstStyle/>
          <a:p>
            <a:fld id="{5C75888C-CBC0-4624-9DF9-0508A40329AE}" type="slidenum">
              <a:rPr lang="en-AU" smtClean="0"/>
              <a:pPr/>
              <a:t>16</a:t>
            </a:fld>
            <a:endParaRPr lang="en-AU" dirty="0"/>
          </a:p>
        </p:txBody>
      </p:sp>
      <p:sp>
        <p:nvSpPr>
          <p:cNvPr id="5" name="Content Placeholder 2">
            <a:extLst>
              <a:ext uri="{FF2B5EF4-FFF2-40B4-BE49-F238E27FC236}">
                <a16:creationId xmlns:a16="http://schemas.microsoft.com/office/drawing/2014/main" id="{49E4A821-6FBD-A57C-C416-9422544CB547}"/>
              </a:ext>
            </a:extLst>
          </p:cNvPr>
          <p:cNvSpPr txBox="1">
            <a:spLocks/>
          </p:cNvSpPr>
          <p:nvPr/>
        </p:nvSpPr>
        <p:spPr>
          <a:xfrm>
            <a:off x="297657" y="1831765"/>
            <a:ext cx="5705134" cy="2407811"/>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dirty="0">
                <a:latin typeface="Noto Sans" panose="020B0502040504020204" pitchFamily="34" charset="0"/>
                <a:ea typeface="Noto Sans" panose="020B0502040504020204" pitchFamily="34" charset="0"/>
                <a:cs typeface="Noto Sans" panose="020B0502040504020204" pitchFamily="34" charset="0"/>
              </a:rPr>
              <a:t>Control measures to consider when working on or near energised electrical equipment include: </a:t>
            </a:r>
          </a:p>
          <a:p>
            <a:r>
              <a:rPr lang="en-AU" sz="1400" dirty="0">
                <a:latin typeface="Noto Sans" panose="020B0502040504020204" pitchFamily="34" charset="0"/>
                <a:ea typeface="Noto Sans" panose="020B0502040504020204" pitchFamily="34" charset="0"/>
                <a:cs typeface="Noto Sans" panose="020B0502040504020204" pitchFamily="34" charset="0"/>
              </a:rPr>
              <a:t>restricting access to an area where work is being carried out on energised electrical equipment</a:t>
            </a:r>
          </a:p>
          <a:p>
            <a:r>
              <a:rPr lang="en-AU" sz="1400" dirty="0">
                <a:latin typeface="Noto Sans" panose="020B0502040504020204" pitchFamily="34" charset="0"/>
                <a:ea typeface="Noto Sans" panose="020B0502040504020204" pitchFamily="34" charset="0"/>
                <a:cs typeface="Noto Sans" panose="020B0502040504020204" pitchFamily="34" charset="0"/>
              </a:rPr>
              <a:t>removing conductive materials such as neck chains, rings and watches</a:t>
            </a:r>
          </a:p>
          <a:p>
            <a:r>
              <a:rPr lang="en-AU" sz="1400" dirty="0">
                <a:latin typeface="Noto Sans" panose="020B0502040504020204" pitchFamily="34" charset="0"/>
                <a:ea typeface="Noto Sans" panose="020B0502040504020204" pitchFamily="34" charset="0"/>
                <a:cs typeface="Noto Sans" panose="020B0502040504020204" pitchFamily="34" charset="0"/>
              </a:rPr>
              <a:t>considering physical working position in relation to energised parts</a:t>
            </a:r>
          </a:p>
          <a:p>
            <a:r>
              <a:rPr lang="en-AU" sz="1400" dirty="0">
                <a:latin typeface="Noto Sans" panose="020B0502040504020204" pitchFamily="34" charset="0"/>
                <a:ea typeface="Noto Sans" panose="020B0502040504020204" pitchFamily="34" charset="0"/>
                <a:cs typeface="Noto Sans" panose="020B0502040504020204" pitchFamily="34" charset="0"/>
              </a:rPr>
              <a:t>appointing a safety observer for high-risk electrical work</a:t>
            </a:r>
          </a:p>
          <a:p>
            <a:r>
              <a:rPr lang="en-AU" sz="1400" dirty="0">
                <a:latin typeface="Noto Sans" panose="020B0502040504020204" pitchFamily="34" charset="0"/>
                <a:ea typeface="Noto Sans" panose="020B0502040504020204" pitchFamily="34" charset="0"/>
                <a:cs typeface="Noto Sans" panose="020B0502040504020204" pitchFamily="34" charset="0"/>
              </a:rPr>
              <a:t>completing an emergency plan for the workplace. </a:t>
            </a:r>
          </a:p>
        </p:txBody>
      </p:sp>
    </p:spTree>
    <p:extLst>
      <p:ext uri="{BB962C8B-B14F-4D97-AF65-F5344CB8AC3E}">
        <p14:creationId xmlns:p14="http://schemas.microsoft.com/office/powerpoint/2010/main" val="23256148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D079F-E7A5-F87D-8CE4-7BB3C1D6D1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725EB0-6058-8685-6387-337ACE0F9351}"/>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What’s wrong with this picture? </a:t>
            </a:r>
          </a:p>
        </p:txBody>
      </p:sp>
      <p:sp>
        <p:nvSpPr>
          <p:cNvPr id="4" name="Slide Number Placeholder 3">
            <a:extLst>
              <a:ext uri="{FF2B5EF4-FFF2-40B4-BE49-F238E27FC236}">
                <a16:creationId xmlns:a16="http://schemas.microsoft.com/office/drawing/2014/main" id="{A1FDB10C-B94D-C9AA-FE0F-E5D873D702D2}"/>
              </a:ext>
            </a:extLst>
          </p:cNvPr>
          <p:cNvSpPr>
            <a:spLocks noGrp="1"/>
          </p:cNvSpPr>
          <p:nvPr>
            <p:ph type="sldNum" sz="quarter" idx="16"/>
          </p:nvPr>
        </p:nvSpPr>
        <p:spPr/>
        <p:txBody>
          <a:bodyPr/>
          <a:lstStyle/>
          <a:p>
            <a:fld id="{5C75888C-CBC0-4624-9DF9-0508A40329AE}" type="slidenum">
              <a:rPr lang="en-AU" smtClean="0"/>
              <a:pPr/>
              <a:t>17</a:t>
            </a:fld>
            <a:endParaRPr lang="en-AU" dirty="0"/>
          </a:p>
        </p:txBody>
      </p:sp>
      <p:sp>
        <p:nvSpPr>
          <p:cNvPr id="5" name="Freeform 2">
            <a:extLst>
              <a:ext uri="{FF2B5EF4-FFF2-40B4-BE49-F238E27FC236}">
                <a16:creationId xmlns:a16="http://schemas.microsoft.com/office/drawing/2014/main" id="{FB7C52E8-87F5-361F-C52F-C3B90669DF21}"/>
              </a:ext>
            </a:extLst>
          </p:cNvPr>
          <p:cNvSpPr/>
          <p:nvPr/>
        </p:nvSpPr>
        <p:spPr>
          <a:xfrm>
            <a:off x="1508077" y="1123553"/>
            <a:ext cx="3841845" cy="3145809"/>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stretch>
              <a:fillRect l="-26630" t="-2379" r="-8416" b="-9914"/>
            </a:stretch>
          </a:blipFill>
        </p:spPr>
        <p:txBody>
          <a:bodyPr/>
          <a:lstStyle/>
          <a:p>
            <a:endParaRPr lang="en-AU" dirty="0"/>
          </a:p>
        </p:txBody>
      </p:sp>
    </p:spTree>
    <p:extLst>
      <p:ext uri="{BB962C8B-B14F-4D97-AF65-F5344CB8AC3E}">
        <p14:creationId xmlns:p14="http://schemas.microsoft.com/office/powerpoint/2010/main" val="7640019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80656-5363-8E0E-D5C5-F056FA649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A8BE6-5935-2663-6159-089FCADD2EAC}"/>
              </a:ext>
            </a:extLst>
          </p:cNvPr>
          <p:cNvSpPr>
            <a:spLocks noGrp="1"/>
          </p:cNvSpPr>
          <p:nvPr>
            <p:ph type="title"/>
          </p:nvPr>
        </p:nvSpPr>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What’s wrong with this picture? </a:t>
            </a:r>
          </a:p>
        </p:txBody>
      </p:sp>
      <p:sp>
        <p:nvSpPr>
          <p:cNvPr id="4" name="Slide Number Placeholder 3">
            <a:extLst>
              <a:ext uri="{FF2B5EF4-FFF2-40B4-BE49-F238E27FC236}">
                <a16:creationId xmlns:a16="http://schemas.microsoft.com/office/drawing/2014/main" id="{5E003341-35F8-9F85-C400-E6A2066FF116}"/>
              </a:ext>
            </a:extLst>
          </p:cNvPr>
          <p:cNvSpPr>
            <a:spLocks noGrp="1"/>
          </p:cNvSpPr>
          <p:nvPr>
            <p:ph type="sldNum" sz="quarter" idx="16"/>
          </p:nvPr>
        </p:nvSpPr>
        <p:spPr/>
        <p:txBody>
          <a:bodyPr/>
          <a:lstStyle/>
          <a:p>
            <a:fld id="{5C75888C-CBC0-4624-9DF9-0508A40329AE}" type="slidenum">
              <a:rPr lang="en-AU" smtClean="0"/>
              <a:pPr/>
              <a:t>18</a:t>
            </a:fld>
            <a:endParaRPr lang="en-AU" dirty="0"/>
          </a:p>
        </p:txBody>
      </p:sp>
      <p:sp>
        <p:nvSpPr>
          <p:cNvPr id="5" name="Freeform 2">
            <a:extLst>
              <a:ext uri="{FF2B5EF4-FFF2-40B4-BE49-F238E27FC236}">
                <a16:creationId xmlns:a16="http://schemas.microsoft.com/office/drawing/2014/main" id="{3DCD96A4-2DA0-672C-61A4-9C71F2FECD94}"/>
              </a:ext>
            </a:extLst>
          </p:cNvPr>
          <p:cNvSpPr/>
          <p:nvPr/>
        </p:nvSpPr>
        <p:spPr>
          <a:xfrm>
            <a:off x="1508077" y="1123553"/>
            <a:ext cx="3841845" cy="3145809"/>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stretch>
              <a:fillRect l="-26630" t="-2379" r="-8416" b="-9914"/>
            </a:stretch>
          </a:blipFill>
        </p:spPr>
        <p:txBody>
          <a:bodyPr/>
          <a:lstStyle/>
          <a:p>
            <a:endParaRPr lang="en-AU" dirty="0"/>
          </a:p>
        </p:txBody>
      </p:sp>
      <p:sp>
        <p:nvSpPr>
          <p:cNvPr id="3" name="Oval 2">
            <a:extLst>
              <a:ext uri="{FF2B5EF4-FFF2-40B4-BE49-F238E27FC236}">
                <a16:creationId xmlns:a16="http://schemas.microsoft.com/office/drawing/2014/main" id="{F5958105-4188-4F2F-C587-4DD8B060A7BD}"/>
              </a:ext>
            </a:extLst>
          </p:cNvPr>
          <p:cNvSpPr/>
          <p:nvPr/>
        </p:nvSpPr>
        <p:spPr>
          <a:xfrm>
            <a:off x="2642879" y="1872932"/>
            <a:ext cx="536161" cy="549017"/>
          </a:xfrm>
          <a:prstGeom prst="ellipse">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Oval 8">
            <a:extLst>
              <a:ext uri="{FF2B5EF4-FFF2-40B4-BE49-F238E27FC236}">
                <a16:creationId xmlns:a16="http://schemas.microsoft.com/office/drawing/2014/main" id="{40BDAFD1-A286-438B-A796-5ACB837A7757}"/>
              </a:ext>
            </a:extLst>
          </p:cNvPr>
          <p:cNvSpPr/>
          <p:nvPr/>
        </p:nvSpPr>
        <p:spPr>
          <a:xfrm>
            <a:off x="3911255" y="2995449"/>
            <a:ext cx="1300825" cy="1273914"/>
          </a:xfrm>
          <a:prstGeom prst="ellipse">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3" name="Oval 12">
            <a:extLst>
              <a:ext uri="{FF2B5EF4-FFF2-40B4-BE49-F238E27FC236}">
                <a16:creationId xmlns:a16="http://schemas.microsoft.com/office/drawing/2014/main" id="{A075375F-7E9C-BA04-3A93-4FFCA96ADCC4}"/>
              </a:ext>
            </a:extLst>
          </p:cNvPr>
          <p:cNvSpPr/>
          <p:nvPr/>
        </p:nvSpPr>
        <p:spPr>
          <a:xfrm>
            <a:off x="3331440" y="2025332"/>
            <a:ext cx="696650" cy="686337"/>
          </a:xfrm>
          <a:prstGeom prst="ellipse">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a:extLst>
              <a:ext uri="{FF2B5EF4-FFF2-40B4-BE49-F238E27FC236}">
                <a16:creationId xmlns:a16="http://schemas.microsoft.com/office/drawing/2014/main" id="{D66ADEA4-6F3D-6949-6C45-207A75143207}"/>
              </a:ext>
            </a:extLst>
          </p:cNvPr>
          <p:cNvSpPr/>
          <p:nvPr/>
        </p:nvSpPr>
        <p:spPr>
          <a:xfrm>
            <a:off x="2207494" y="2574349"/>
            <a:ext cx="1004344" cy="988658"/>
          </a:xfrm>
          <a:prstGeom prst="ellipse">
            <a:avLst/>
          </a:prstGeom>
          <a:no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829893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9E4F0-7D23-E734-74F0-C5936BA5C8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B0292C-EC0E-C7DD-5D4D-8144126249C4}"/>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Every job starts with a safer choice</a:t>
            </a:r>
          </a:p>
        </p:txBody>
      </p:sp>
      <p:sp>
        <p:nvSpPr>
          <p:cNvPr id="3" name="Content Placeholder 2">
            <a:extLst>
              <a:ext uri="{FF2B5EF4-FFF2-40B4-BE49-F238E27FC236}">
                <a16:creationId xmlns:a16="http://schemas.microsoft.com/office/drawing/2014/main" id="{CFC4147B-3E27-65EF-9389-028CE78D4861}"/>
              </a:ext>
            </a:extLst>
          </p:cNvPr>
          <p:cNvSpPr>
            <a:spLocks noGrp="1"/>
          </p:cNvSpPr>
          <p:nvPr>
            <p:ph sz="quarter" idx="13"/>
          </p:nvPr>
        </p:nvSpPr>
        <p:spPr>
          <a:xfrm>
            <a:off x="289775" y="1192400"/>
            <a:ext cx="6270568" cy="639365"/>
          </a:xfrm>
        </p:spPr>
        <p:txBody>
          <a:bodyPr>
            <a:normAutofit/>
          </a:bodyPr>
          <a:lstStyle/>
          <a:p>
            <a:pPr marL="0" indent="0">
              <a:lnSpc>
                <a:spcPct val="110000"/>
              </a:lnSpc>
              <a:buNone/>
            </a:pPr>
            <a:r>
              <a:rPr lang="en-AU" sz="1400" b="1" dirty="0">
                <a:latin typeface="Noto Sans" panose="020B0502040504020204" pitchFamily="34" charset="0"/>
                <a:ea typeface="Noto Sans" panose="020B0502040504020204" pitchFamily="34" charset="0"/>
                <a:cs typeface="Noto Sans" panose="020B0502040504020204" pitchFamily="34" charset="0"/>
              </a:rPr>
              <a:t>Electrical incidents can happen in seconds, but their consequences can last a lifetime. </a:t>
            </a:r>
          </a:p>
        </p:txBody>
      </p:sp>
      <p:sp>
        <p:nvSpPr>
          <p:cNvPr id="4" name="Slide Number Placeholder 3">
            <a:extLst>
              <a:ext uri="{FF2B5EF4-FFF2-40B4-BE49-F238E27FC236}">
                <a16:creationId xmlns:a16="http://schemas.microsoft.com/office/drawing/2014/main" id="{EEB4FBF0-C4B4-A247-F7DA-41204D4C9D49}"/>
              </a:ext>
            </a:extLst>
          </p:cNvPr>
          <p:cNvSpPr>
            <a:spLocks noGrp="1"/>
          </p:cNvSpPr>
          <p:nvPr>
            <p:ph type="sldNum" sz="quarter" idx="16"/>
          </p:nvPr>
        </p:nvSpPr>
        <p:spPr/>
        <p:txBody>
          <a:bodyPr/>
          <a:lstStyle/>
          <a:p>
            <a:fld id="{5C75888C-CBC0-4624-9DF9-0508A40329AE}" type="slidenum">
              <a:rPr lang="en-AU" smtClean="0"/>
              <a:pPr/>
              <a:t>19</a:t>
            </a:fld>
            <a:endParaRPr lang="en-AU" dirty="0"/>
          </a:p>
        </p:txBody>
      </p:sp>
      <p:sp>
        <p:nvSpPr>
          <p:cNvPr id="5" name="Content Placeholder 2">
            <a:extLst>
              <a:ext uri="{FF2B5EF4-FFF2-40B4-BE49-F238E27FC236}">
                <a16:creationId xmlns:a16="http://schemas.microsoft.com/office/drawing/2014/main" id="{EAC75082-CE1B-C472-738B-6BFD48CA69F5}"/>
              </a:ext>
            </a:extLst>
          </p:cNvPr>
          <p:cNvSpPr txBox="1">
            <a:spLocks/>
          </p:cNvSpPr>
          <p:nvPr/>
        </p:nvSpPr>
        <p:spPr>
          <a:xfrm>
            <a:off x="297656" y="1831765"/>
            <a:ext cx="6060213" cy="2407811"/>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400">
                <a:latin typeface="Noto Sans" panose="020B0502040504020204" pitchFamily="34" charset="0"/>
                <a:ea typeface="Noto Sans" panose="020B0502040504020204" pitchFamily="34" charset="0"/>
                <a:cs typeface="Noto Sans" panose="020B0502040504020204" pitchFamily="34" charset="0"/>
              </a:rPr>
              <a:t>Most electrical workers are aware of the risk of electric shock when working on or near energised electrical equipment but often fail to identify all the risks and implement control measures prior to commencing work. </a:t>
            </a:r>
          </a:p>
          <a:p>
            <a:pPr marL="0" indent="0">
              <a:buNone/>
            </a:pPr>
            <a:endParaRPr lang="en-AU" sz="140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sz="1400">
                <a:latin typeface="Noto Sans" panose="020B0502040504020204" pitchFamily="34" charset="0"/>
                <a:ea typeface="Noto Sans" panose="020B0502040504020204" pitchFamily="34" charset="0"/>
                <a:cs typeface="Noto Sans" panose="020B0502040504020204" pitchFamily="34" charset="0"/>
              </a:rPr>
              <a:t>Many electrical incidents are preventable. Effective planning, eliminating the need for energised work wherever possible, and applying the right controls can significantly reduce the risk of harm.</a:t>
            </a:r>
          </a:p>
          <a:p>
            <a:pPr marL="0" indent="0">
              <a:buNone/>
            </a:pPr>
            <a:endParaRPr lang="en-AU" sz="140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sz="1400">
                <a:latin typeface="Noto Sans" panose="020B0502040504020204" pitchFamily="34" charset="0"/>
                <a:ea typeface="Noto Sans" panose="020B0502040504020204" pitchFamily="34" charset="0"/>
                <a:cs typeface="Noto Sans" panose="020B0502040504020204" pitchFamily="34" charset="0"/>
              </a:rPr>
              <a:t>Take the time and do a proper assessment. It might just save your life. </a:t>
            </a:r>
            <a:endParaRPr lang="en-AU" sz="14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2005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869F4-F802-18B9-E841-EEB062589E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8BEA9E-E18F-7C90-AFDE-0A16F44D81F8}"/>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Key takeaways</a:t>
            </a:r>
          </a:p>
        </p:txBody>
      </p:sp>
      <p:sp>
        <p:nvSpPr>
          <p:cNvPr id="4" name="Slide Number Placeholder 3">
            <a:extLst>
              <a:ext uri="{FF2B5EF4-FFF2-40B4-BE49-F238E27FC236}">
                <a16:creationId xmlns:a16="http://schemas.microsoft.com/office/drawing/2014/main" id="{AA7680FE-62A3-4C7D-5FD1-DEF9FB56EF52}"/>
              </a:ext>
            </a:extLst>
          </p:cNvPr>
          <p:cNvSpPr>
            <a:spLocks noGrp="1"/>
          </p:cNvSpPr>
          <p:nvPr>
            <p:ph type="sldNum" sz="quarter" idx="16"/>
          </p:nvPr>
        </p:nvSpPr>
        <p:spPr/>
        <p:txBody>
          <a:bodyPr/>
          <a:lstStyle/>
          <a:p>
            <a:fld id="{5C75888C-CBC0-4624-9DF9-0508A40329AE}" type="slidenum">
              <a:rPr lang="en-AU" smtClean="0"/>
              <a:pPr/>
              <a:t>20</a:t>
            </a:fld>
            <a:endParaRPr lang="en-AU" dirty="0"/>
          </a:p>
        </p:txBody>
      </p:sp>
      <p:sp>
        <p:nvSpPr>
          <p:cNvPr id="5" name="Content Placeholder 2">
            <a:extLst>
              <a:ext uri="{FF2B5EF4-FFF2-40B4-BE49-F238E27FC236}">
                <a16:creationId xmlns:a16="http://schemas.microsoft.com/office/drawing/2014/main" id="{5956450B-75DB-5738-1227-E7C68336FFF9}"/>
              </a:ext>
            </a:extLst>
          </p:cNvPr>
          <p:cNvSpPr txBox="1">
            <a:spLocks/>
          </p:cNvSpPr>
          <p:nvPr/>
        </p:nvSpPr>
        <p:spPr>
          <a:xfrm>
            <a:off x="297657" y="1157772"/>
            <a:ext cx="5705134" cy="1800076"/>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200" dirty="0">
                <a:latin typeface="Noto Sans" panose="020B0502040504020204" pitchFamily="34" charset="0"/>
                <a:ea typeface="Noto Sans" panose="020B0502040504020204" pitchFamily="34" charset="0"/>
                <a:cs typeface="Noto Sans" panose="020B0502040504020204" pitchFamily="34" charset="0"/>
              </a:rPr>
              <a:t>If you a working on or near energised equipment, </a:t>
            </a:r>
            <a:r>
              <a:rPr lang="en-AU" sz="1200" b="1" dirty="0">
                <a:latin typeface="Noto Sans" panose="020B0502040504020204" pitchFamily="34" charset="0"/>
                <a:ea typeface="Noto Sans" panose="020B0502040504020204" pitchFamily="34" charset="0"/>
                <a:cs typeface="Noto Sans" panose="020B0502040504020204" pitchFamily="34" charset="0"/>
              </a:rPr>
              <a:t>you must:</a:t>
            </a:r>
            <a:endParaRPr lang="en-AU" sz="1200" dirty="0">
              <a:latin typeface="Noto Sans" panose="020B0502040504020204" pitchFamily="34" charset="0"/>
              <a:ea typeface="Noto Sans" panose="020B0502040504020204" pitchFamily="34" charset="0"/>
              <a:cs typeface="Noto Sans" panose="020B0502040504020204" pitchFamily="34" charset="0"/>
            </a:endParaRPr>
          </a:p>
          <a:p>
            <a:pPr marL="342900" indent="-342900">
              <a:buFont typeface="+mj-lt"/>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isolate upstream</a:t>
            </a:r>
          </a:p>
          <a:p>
            <a:pPr marL="342900" indent="-342900">
              <a:buFont typeface="+mj-lt"/>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have a competent person complete a risk assessment of the task,</a:t>
            </a:r>
          </a:p>
          <a:p>
            <a:pPr marL="342900" indent="-342900">
              <a:buFont typeface="+mj-lt"/>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mark the disconnection point clearly and ensure it’s free from obstruction and capable of being operated quickly,</a:t>
            </a:r>
          </a:p>
          <a:p>
            <a:pPr marL="342900" indent="-342900">
              <a:buFont typeface="+mj-lt"/>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ensure the area is clear of obstruction,</a:t>
            </a:r>
          </a:p>
          <a:p>
            <a:pPr marL="342900" indent="-342900">
              <a:buFont typeface="+mj-lt"/>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ensure work is only authorised after consultation with the PCBU. </a:t>
            </a:r>
          </a:p>
        </p:txBody>
      </p:sp>
      <p:sp>
        <p:nvSpPr>
          <p:cNvPr id="9" name="Content Placeholder 2">
            <a:extLst>
              <a:ext uri="{FF2B5EF4-FFF2-40B4-BE49-F238E27FC236}">
                <a16:creationId xmlns:a16="http://schemas.microsoft.com/office/drawing/2014/main" id="{C1BFB5A9-57DD-8A41-D748-A51B99BACB1B}"/>
              </a:ext>
            </a:extLst>
          </p:cNvPr>
          <p:cNvSpPr txBox="1">
            <a:spLocks/>
          </p:cNvSpPr>
          <p:nvPr/>
        </p:nvSpPr>
        <p:spPr>
          <a:xfrm>
            <a:off x="329854" y="3424247"/>
            <a:ext cx="5705134" cy="1079066"/>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ontent Placeholder 2">
            <a:extLst>
              <a:ext uri="{FF2B5EF4-FFF2-40B4-BE49-F238E27FC236}">
                <a16:creationId xmlns:a16="http://schemas.microsoft.com/office/drawing/2014/main" id="{1DC9C35E-41AF-2EFF-6B00-3FF6B2B8CC36}"/>
              </a:ext>
            </a:extLst>
          </p:cNvPr>
          <p:cNvSpPr txBox="1">
            <a:spLocks/>
          </p:cNvSpPr>
          <p:nvPr/>
        </p:nvSpPr>
        <p:spPr>
          <a:xfrm>
            <a:off x="297656" y="2978689"/>
            <a:ext cx="5978647" cy="1507452"/>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r>
              <a:rPr lang="en-AU" sz="1200" b="1" dirty="0">
                <a:latin typeface="Noto Sans" panose="020B0502040504020204" pitchFamily="34" charset="0"/>
                <a:ea typeface="Noto Sans" panose="020B0502040504020204" pitchFamily="34" charset="0"/>
                <a:cs typeface="Noto Sans" panose="020B0502040504020204" pitchFamily="34" charset="0"/>
              </a:rPr>
              <a:t>Work can only be performed:</a:t>
            </a:r>
          </a:p>
          <a:p>
            <a:pPr marL="228600" indent="-228600">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by a competent person with tools and equipment that are suitable, tested and in good working order. </a:t>
            </a:r>
          </a:p>
          <a:p>
            <a:pPr marL="228600" indent="-228600">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in accordance with a safe work method statement prepared for the work.</a:t>
            </a:r>
          </a:p>
          <a:p>
            <a:pPr marL="228600" indent="-228600">
              <a:buAutoNum type="arabicPeriod"/>
            </a:pPr>
            <a:r>
              <a:rPr lang="en-AU" sz="1200" dirty="0">
                <a:latin typeface="Noto Sans" panose="020B0502040504020204" pitchFamily="34" charset="0"/>
                <a:ea typeface="Noto Sans" panose="020B0502040504020204" pitchFamily="34" charset="0"/>
                <a:cs typeface="Noto Sans" panose="020B0502040504020204" pitchFamily="34" charset="0"/>
              </a:rPr>
              <a:t>with a safety observer unless the work is testing only and the risk assessment shows that there is no serious risk. </a:t>
            </a:r>
          </a:p>
        </p:txBody>
      </p:sp>
    </p:spTree>
    <p:extLst>
      <p:ext uri="{BB962C8B-B14F-4D97-AF65-F5344CB8AC3E}">
        <p14:creationId xmlns:p14="http://schemas.microsoft.com/office/powerpoint/2010/main" val="36580357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80E646-753E-FF47-71BB-9C524E2187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CA6303-18F0-323F-1E3A-5F33355D1BB7}"/>
              </a:ext>
            </a:extLst>
          </p:cNvPr>
          <p:cNvSpPr>
            <a:spLocks noGrp="1"/>
          </p:cNvSpPr>
          <p:nvPr>
            <p:ph type="title"/>
          </p:nvPr>
        </p:nvSpPr>
        <p:spPr>
          <a:xfrm>
            <a:off x="297657" y="587395"/>
            <a:ext cx="4914458" cy="639365"/>
          </a:xfrm>
        </p:spPr>
        <p:txBody>
          <a:bodyPr/>
          <a:lstStyle/>
          <a:p>
            <a:r>
              <a:rPr lang="en-AU" dirty="0">
                <a:latin typeface="Noto Sans Black" panose="020B0502040504020204" pitchFamily="34" charset="0"/>
                <a:ea typeface="Noto Sans Black" panose="020B0502040504020204" pitchFamily="34" charset="0"/>
                <a:cs typeface="Noto Sans Black" panose="020B0502040504020204" pitchFamily="34" charset="0"/>
              </a:rPr>
              <a:t>For more information</a:t>
            </a:r>
          </a:p>
        </p:txBody>
      </p:sp>
      <p:sp>
        <p:nvSpPr>
          <p:cNvPr id="4" name="Slide Number Placeholder 3">
            <a:extLst>
              <a:ext uri="{FF2B5EF4-FFF2-40B4-BE49-F238E27FC236}">
                <a16:creationId xmlns:a16="http://schemas.microsoft.com/office/drawing/2014/main" id="{D0A0B828-6AAB-E48E-47A8-7E2E01BB2353}"/>
              </a:ext>
            </a:extLst>
          </p:cNvPr>
          <p:cNvSpPr>
            <a:spLocks noGrp="1"/>
          </p:cNvSpPr>
          <p:nvPr>
            <p:ph type="sldNum" sz="quarter" idx="16"/>
          </p:nvPr>
        </p:nvSpPr>
        <p:spPr/>
        <p:txBody>
          <a:bodyPr/>
          <a:lstStyle/>
          <a:p>
            <a:fld id="{5C75888C-CBC0-4624-9DF9-0508A40329AE}" type="slidenum">
              <a:rPr lang="en-AU" smtClean="0"/>
              <a:pPr/>
              <a:t>21</a:t>
            </a:fld>
            <a:endParaRPr lang="en-AU" dirty="0"/>
          </a:p>
        </p:txBody>
      </p:sp>
      <p:sp>
        <p:nvSpPr>
          <p:cNvPr id="9" name="Content Placeholder 2">
            <a:extLst>
              <a:ext uri="{FF2B5EF4-FFF2-40B4-BE49-F238E27FC236}">
                <a16:creationId xmlns:a16="http://schemas.microsoft.com/office/drawing/2014/main" id="{0F1D1FFB-DC01-4048-CA60-964875E887F9}"/>
              </a:ext>
            </a:extLst>
          </p:cNvPr>
          <p:cNvSpPr txBox="1">
            <a:spLocks/>
          </p:cNvSpPr>
          <p:nvPr/>
        </p:nvSpPr>
        <p:spPr>
          <a:xfrm>
            <a:off x="329854" y="3424247"/>
            <a:ext cx="5705134" cy="1079066"/>
          </a:xfrm>
          <a:prstGeom prst="rect">
            <a:avLst/>
          </a:prstGeom>
        </p:spPr>
        <p:txBody>
          <a:bodyPr vert="horz" lIns="91440" tIns="45720" rIns="91440" bIns="45720" rtlCol="0">
            <a:normAutofit/>
          </a:bodyPr>
          <a:lstStyle>
            <a:lvl1pPr marL="128582" indent="-128582" algn="l" defTabSz="514325" rtl="0" eaLnBrk="1" latinLnBrk="0" hangingPunct="1">
              <a:lnSpc>
                <a:spcPct val="90000"/>
              </a:lnSpc>
              <a:spcBef>
                <a:spcPts val="563"/>
              </a:spcBef>
              <a:buFont typeface="Arial" panose="020B0604020202020204" pitchFamily="34" charset="0"/>
              <a:buChar char="•"/>
              <a:defRPr sz="1050" b="0" i="0" kern="1200">
                <a:solidFill>
                  <a:schemeClr val="bg1"/>
                </a:solidFill>
                <a:latin typeface="+mn-lt"/>
                <a:ea typeface="Noto Sans Med" panose="020B0502040504020204" pitchFamily="34" charset="0"/>
                <a:cs typeface="Noto Sans Med" panose="020B0502040504020204" pitchFamily="34" charset="0"/>
              </a:defRPr>
            </a:lvl1pPr>
            <a:lvl2pPr marL="385745" indent="-128582" algn="l" defTabSz="514325" rtl="0" eaLnBrk="1" latinLnBrk="0" hangingPunct="1">
              <a:lnSpc>
                <a:spcPct val="90000"/>
              </a:lnSpc>
              <a:spcBef>
                <a:spcPts val="281"/>
              </a:spcBef>
              <a:buFont typeface="Arial" panose="020B0604020202020204" pitchFamily="34" charset="0"/>
              <a:buChar char="•"/>
              <a:defRPr sz="825" b="0" i="0" kern="1200">
                <a:solidFill>
                  <a:schemeClr val="bg1"/>
                </a:solidFill>
                <a:latin typeface="+mn-lt"/>
                <a:ea typeface="Noto Sans Med" panose="020B0502040504020204" pitchFamily="34" charset="0"/>
                <a:cs typeface="Noto Sans Med" panose="020B0502040504020204" pitchFamily="34" charset="0"/>
              </a:defRPr>
            </a:lvl2pPr>
            <a:lvl3pPr marL="642906" indent="-128582" algn="l" defTabSz="514325" rtl="0" eaLnBrk="1" latinLnBrk="0" hangingPunct="1">
              <a:lnSpc>
                <a:spcPct val="90000"/>
              </a:lnSpc>
              <a:spcBef>
                <a:spcPts val="281"/>
              </a:spcBef>
              <a:buFont typeface="Arial" panose="020B0604020202020204" pitchFamily="34" charset="0"/>
              <a:buChar char="•"/>
              <a:defRPr sz="788" b="0" i="0" kern="1200">
                <a:solidFill>
                  <a:schemeClr val="bg1"/>
                </a:solidFill>
                <a:latin typeface="+mn-lt"/>
                <a:ea typeface="Noto Sans Med" panose="020B0502040504020204" pitchFamily="34" charset="0"/>
                <a:cs typeface="Noto Sans Med" panose="020B0502040504020204" pitchFamily="34" charset="0"/>
              </a:defRPr>
            </a:lvl3pPr>
            <a:lvl4pPr marL="900068"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4pPr>
            <a:lvl5pPr marL="1157230" indent="-128582" algn="l" defTabSz="514325" rtl="0" eaLnBrk="1" latinLnBrk="0" hangingPunct="1">
              <a:lnSpc>
                <a:spcPct val="90000"/>
              </a:lnSpc>
              <a:spcBef>
                <a:spcPts val="281"/>
              </a:spcBef>
              <a:buFont typeface="Arial" panose="020B0604020202020204" pitchFamily="34" charset="0"/>
              <a:buChar char="•"/>
              <a:defRPr sz="750" b="0" i="0" kern="1200">
                <a:solidFill>
                  <a:schemeClr val="bg1"/>
                </a:solidFill>
                <a:latin typeface="+mn-lt"/>
                <a:ea typeface="Noto Sans Med" panose="020B0502040504020204" pitchFamily="34" charset="0"/>
                <a:cs typeface="Noto Sans Med" panose="020B0502040504020204" pitchFamily="34" charset="0"/>
              </a:defRPr>
            </a:lvl5pPr>
            <a:lvl6pPr marL="1414393"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54"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17"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880" indent="-128582" algn="l" defTabSz="514325"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pPr marL="0" indent="0">
              <a:buNone/>
            </a:pPr>
            <a:endParaRPr lang="en-AU" sz="140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Content Placeholder 2">
            <a:extLst>
              <a:ext uri="{FF2B5EF4-FFF2-40B4-BE49-F238E27FC236}">
                <a16:creationId xmlns:a16="http://schemas.microsoft.com/office/drawing/2014/main" id="{3F9AEBA1-8B14-1E9F-29B2-B9D8FB3934CF}"/>
              </a:ext>
            </a:extLst>
          </p:cNvPr>
          <p:cNvSpPr>
            <a:spLocks noGrp="1"/>
          </p:cNvSpPr>
          <p:nvPr>
            <p:ph sz="quarter" idx="13"/>
          </p:nvPr>
        </p:nvSpPr>
        <p:spPr>
          <a:xfrm>
            <a:off x="297657" y="1298575"/>
            <a:ext cx="6261982" cy="2889250"/>
          </a:xfrm>
        </p:spPr>
        <p:txBody>
          <a:bodyPr/>
          <a:lstStyle/>
          <a:p>
            <a:pPr marL="0" indent="0">
              <a:buNone/>
            </a:pPr>
            <a:r>
              <a:rPr lang="en-AU" b="1" dirty="0">
                <a:latin typeface="Noto Sans" panose="020B0502040504020204" pitchFamily="34" charset="0"/>
                <a:ea typeface="Noto Sans" panose="020B0502040504020204" pitchFamily="34" charset="0"/>
                <a:cs typeface="Noto Sans" panose="020B0502040504020204" pitchFamily="34" charset="0"/>
              </a:rPr>
              <a:t>Electrical Safety Office</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Office of Industrial Relations</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PO Box 69, Brisbane Qld 4001</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Tel 1300 362 128</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hlinkClick r:id="rId2"/>
              </a:rPr>
              <a:t>Contact | WorkSafe.qld.gov.au</a:t>
            </a:r>
            <a:endParaRPr lang="en-AU" dirty="0">
              <a:latin typeface="Noto Sans" panose="020B0502040504020204" pitchFamily="34" charset="0"/>
              <a:ea typeface="Noto Sans" panose="020B0502040504020204" pitchFamily="34" charset="0"/>
              <a:cs typeface="Noto Sans" panose="020B0502040504020204" pitchFamily="34" charset="0"/>
            </a:endParaRPr>
          </a:p>
          <a:p>
            <a:pPr marL="0" indent="0">
              <a:buNone/>
            </a:pPr>
            <a:endParaRPr lang="en-AU" dirty="0">
              <a:latin typeface="Noto Sans" panose="020B0502040504020204" pitchFamily="34" charset="0"/>
              <a:ea typeface="Noto Sans" panose="020B0502040504020204" pitchFamily="34" charset="0"/>
              <a:cs typeface="Noto Sans" panose="020B0502040504020204" pitchFamily="34" charset="0"/>
            </a:endParaRPr>
          </a:p>
          <a:p>
            <a:pPr marL="0" indent="0">
              <a:buNone/>
            </a:pPr>
            <a:r>
              <a:rPr lang="en-AU" b="1" dirty="0">
                <a:latin typeface="Noto Sans" panose="020B0502040504020204" pitchFamily="34" charset="0"/>
                <a:ea typeface="Noto Sans" panose="020B0502040504020204" pitchFamily="34" charset="0"/>
                <a:cs typeface="Noto Sans" panose="020B0502040504020204" pitchFamily="34" charset="0"/>
              </a:rPr>
              <a:t>Useful links:</a:t>
            </a:r>
          </a:p>
          <a:p>
            <a:pPr marL="0" indent="0">
              <a:buNone/>
            </a:pPr>
            <a:r>
              <a:rPr lang="en-AU" dirty="0">
                <a:latin typeface="Noto Sans" panose="020B0502040504020204" pitchFamily="34" charset="0"/>
                <a:ea typeface="Noto Sans" panose="020B0502040504020204" pitchFamily="34" charset="0"/>
                <a:cs typeface="Noto Sans" panose="020B0502040504020204" pitchFamily="34" charset="0"/>
              </a:rPr>
              <a:t>Working on or near energised electrical equipment – </a:t>
            </a:r>
            <a:r>
              <a:rPr lang="en-AU" dirty="0">
                <a:latin typeface="Noto Sans" panose="020B0502040504020204" pitchFamily="34" charset="0"/>
                <a:ea typeface="Noto Sans" panose="020B0502040504020204" pitchFamily="34" charset="0"/>
                <a:cs typeface="Noto Sans" panose="020B0502040504020204" pitchFamily="34" charset="0"/>
                <a:hlinkClick r:id="rId3"/>
              </a:rPr>
              <a:t>www.worksafe.qld.gov.au/onornear</a:t>
            </a:r>
            <a:r>
              <a:rPr lang="en-AU" dirty="0">
                <a:latin typeface="Noto Sans" panose="020B0502040504020204" pitchFamily="34" charset="0"/>
                <a:ea typeface="Noto Sans" panose="020B0502040504020204" pitchFamily="34" charset="0"/>
                <a:cs typeface="Noto Sans" panose="020B0502040504020204" pitchFamily="34" charset="0"/>
              </a:rPr>
              <a:t> </a:t>
            </a:r>
          </a:p>
          <a:p>
            <a:pPr marL="0" marR="0" lvl="0" indent="0" algn="l" defTabSz="514325" rtl="0" eaLnBrk="1" fontAlgn="auto" latinLnBrk="0" hangingPunct="1">
              <a:lnSpc>
                <a:spcPct val="90000"/>
              </a:lnSpc>
              <a:spcBef>
                <a:spcPts val="563"/>
              </a:spcBef>
              <a:spcAft>
                <a:spcPts val="0"/>
              </a:spcAft>
              <a:buClrTx/>
              <a:buSzTx/>
              <a:buFont typeface="Arial" panose="020B0604020202020204" pitchFamily="34" charset="0"/>
              <a:buNone/>
              <a:tabLst/>
              <a:defRPr/>
            </a:pPr>
            <a:r>
              <a:rPr lang="en-AU" dirty="0">
                <a:latin typeface="Noto Sans" panose="020B0502040504020204" pitchFamily="34" charset="0"/>
                <a:ea typeface="Noto Sans" panose="020B0502040504020204" pitchFamily="34" charset="0"/>
                <a:cs typeface="Noto Sans" panose="020B0502040504020204" pitchFamily="34" charset="0"/>
                <a:hlinkClick r:id="rId4"/>
              </a:rPr>
              <a:t>Guide for safe working on or near energised electrical equipment</a:t>
            </a:r>
            <a:endParaRPr kumimoji="0" lang="en-AU" sz="1050" b="0" i="0" u="none" strike="noStrike" kern="1200" cap="none" spc="0" normalizeH="0" baseline="0" noProof="0" dirty="0">
              <a:ln>
                <a:noFill/>
              </a:ln>
              <a:solidFill>
                <a:srgbClr val="005EB8"/>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89968791"/>
      </p:ext>
    </p:extLst>
  </p:cSld>
  <p:clrMapOvr>
    <a:masterClrMapping/>
  </p:clrMapOvr>
</p:sld>
</file>

<file path=ppt/theme/theme1.xml><?xml version="1.0" encoding="utf-8"?>
<a:theme xmlns:a="http://schemas.openxmlformats.org/drawingml/2006/main" name="1_QGOV 2025 MS Theme">
  <a:themeElements>
    <a:clrScheme name="QGOV 2025">
      <a:dk1>
        <a:srgbClr val="005EB8"/>
      </a:dk1>
      <a:lt1>
        <a:sysClr val="window" lastClr="FFFFFF"/>
      </a:lt1>
      <a:dk2>
        <a:srgbClr val="05325F"/>
      </a:dk2>
      <a:lt2>
        <a:srgbClr val="E7E6E6"/>
      </a:lt2>
      <a:accent1>
        <a:srgbClr val="000000"/>
      </a:accent1>
      <a:accent2>
        <a:srgbClr val="ED7D31"/>
      </a:accent2>
      <a:accent3>
        <a:srgbClr val="A70240"/>
      </a:accent3>
      <a:accent4>
        <a:srgbClr val="FFC000"/>
      </a:accent4>
      <a:accent5>
        <a:srgbClr val="4472C4"/>
      </a:accent5>
      <a:accent6>
        <a:srgbClr val="70AD47"/>
      </a:accent6>
      <a:hlink>
        <a:srgbClr val="0563C1"/>
      </a:hlink>
      <a:folHlink>
        <a:srgbClr val="954F72"/>
      </a:folHlink>
    </a:clrScheme>
    <a:fontScheme name="2025_QGOV Dark Arial 8SEP">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PC9868 DfQ PPT - Std template B Arial 4SEP" id="{D8E11BA6-C3EA-4119-A78F-EBA151CEEF62}" vid="{3AB5F820-1EBA-455D-AE20-705AEC2C68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201CF60958BE842A6593655C8578125" ma:contentTypeVersion="20" ma:contentTypeDescription="Create a new document." ma:contentTypeScope="" ma:versionID="a16a9cba7a6c0fafe0e937e768ffb787">
  <xsd:schema xmlns:xsd="http://www.w3.org/2001/XMLSchema" xmlns:xs="http://www.w3.org/2001/XMLSchema" xmlns:p="http://schemas.microsoft.com/office/2006/metadata/properties" xmlns:ns2="45624441-df11-4972-b940-84743b8edd13" xmlns:ns3="05a03ac3-062e-4e77-aff9-6a8c9933ce22" targetNamespace="http://schemas.microsoft.com/office/2006/metadata/properties" ma:root="true" ma:fieldsID="74383af6b75cfc187d9a9039ae7f3e49" ns2:_="" ns3:_="">
    <xsd:import namespace="45624441-df11-4972-b940-84743b8edd13"/>
    <xsd:import namespace="05a03ac3-062e-4e77-aff9-6a8c9933ce22"/>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2:SharedWithUsers" minOccurs="0"/>
                <xsd:element ref="ns2:SharedWithDetails" minOccurs="0"/>
                <xsd:element ref="ns3:MediaLengthInSeconds" minOccurs="0"/>
                <xsd:element ref="ns3:_Flow_SignoffStatus" minOccurs="0"/>
                <xsd:element ref="ns3:lcf76f155ced4ddcb4097134ff3c332f" minOccurs="0"/>
                <xsd:element ref="ns2:TaxCatchAll" minOccurs="0"/>
                <xsd:element ref="ns3:MediaServiceObjectDetectorVersions" minOccurs="0"/>
                <xsd:element ref="ns3:MediaServiceSearchProperties" minOccurs="0"/>
                <xsd:element ref="ns3:Im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5624441-df11-4972-b940-84743b8edd1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element name="TaxCatchAll" ma:index="27" nillable="true" ma:displayName="Taxonomy Catch All Column" ma:hidden="true" ma:list="{1d699188-ea2f-4a78-95cc-11962598401d}" ma:internalName="TaxCatchAll" ma:showField="CatchAllData" ma:web="45624441-df11-4972-b940-84743b8edd1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5a03ac3-062e-4e77-aff9-6a8c9933ce22"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_Flow_SignoffStatus" ma:index="24" nillable="true" ma:displayName="Sign-off status" ma:internalName="Sign_x002d_off_x0020_status">
      <xsd:simpleType>
        <xsd:restriction base="dms:Text"/>
      </xsd:simpleType>
    </xsd:element>
    <xsd:element name="lcf76f155ced4ddcb4097134ff3c332f" ma:index="26" nillable="true" ma:taxonomy="true" ma:internalName="lcf76f155ced4ddcb4097134ff3c332f" ma:taxonomyFieldName="MediaServiceImageTags" ma:displayName="Image Tags" ma:readOnly="false" ma:fieldId="{5cf76f15-5ced-4ddc-b409-7134ff3c332f}" ma:taxonomyMulti="true" ma:sspId="0b879720-a610-4f30-a10e-48b90a9c409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Image" ma:index="30" nillable="true" ma:displayName="Image" ma:format="Thumbnail" ma:internalName="Imag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45624441-df11-4972-b940-84743b8edd13">QREDJ4H4ZNCU-2137131871-1254104</_dlc_DocId>
    <_dlc_DocIdUrl xmlns="45624441-df11-4972-b940-84743b8edd13">
      <Url>https://dpcqld.sharepoint.com/sites/dpc-filestore1/_layouts/15/DocIdRedir.aspx?ID=QREDJ4H4ZNCU-2137131871-1254104</Url>
      <Description>QREDJ4H4ZNCU-2137131871-1254104</Description>
    </_dlc_DocIdUrl>
    <TaxCatchAll xmlns="45624441-df11-4972-b940-84743b8edd13" xsi:nil="true"/>
    <lcf76f155ced4ddcb4097134ff3c332f xmlns="05a03ac3-062e-4e77-aff9-6a8c9933ce22">
      <Terms xmlns="http://schemas.microsoft.com/office/infopath/2007/PartnerControls"/>
    </lcf76f155ced4ddcb4097134ff3c332f>
    <_Flow_SignoffStatus xmlns="05a03ac3-062e-4e77-aff9-6a8c9933ce22" xsi:nil="true"/>
    <Image xmlns="05a03ac3-062e-4e77-aff9-6a8c9933ce22"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95E65BCB-5DAA-419A-A316-2A71AFC5B160}">
  <ds:schemaRefs>
    <ds:schemaRef ds:uri="http://schemas.microsoft.com/sharepoint/v3/contenttype/forms"/>
  </ds:schemaRefs>
</ds:datastoreItem>
</file>

<file path=customXml/itemProps2.xml><?xml version="1.0" encoding="utf-8"?>
<ds:datastoreItem xmlns:ds="http://schemas.openxmlformats.org/officeDocument/2006/customXml" ds:itemID="{014E73F0-97F3-4500-B97D-86D2951EA56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5624441-df11-4972-b940-84743b8edd13"/>
    <ds:schemaRef ds:uri="05a03ac3-062e-4e77-aff9-6a8c9933ce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432786-4879-41AB-B59C-AEC7ADFFA746}">
  <ds:schemaRefs>
    <ds:schemaRef ds:uri="http://schemas.microsoft.com/office/2006/documentManagement/types"/>
    <ds:schemaRef ds:uri="http://purl.org/dc/terms/"/>
    <ds:schemaRef ds:uri="http://purl.org/dc/elements/1.1/"/>
    <ds:schemaRef ds:uri="45624441-df11-4972-b940-84743b8edd13"/>
    <ds:schemaRef ds:uri="05a03ac3-062e-4e77-aff9-6a8c9933ce22"/>
    <ds:schemaRef ds:uri="http://purl.org/dc/dcmitype/"/>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5513AF2B-C851-4396-B7F8-C05778862148}">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deliverqld-ppt-std-arial-template (2)</Template>
  <TotalTime>403</TotalTime>
  <Words>2320</Words>
  <Application>Microsoft Office PowerPoint</Application>
  <PresentationFormat>Custom</PresentationFormat>
  <Paragraphs>202</Paragraphs>
  <Slides>22</Slides>
  <Notes>15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Noto Sans Black</vt:lpstr>
      <vt:lpstr>Noto Sans Med</vt:lpstr>
      <vt:lpstr>Noto Serif Medium</vt:lpstr>
      <vt:lpstr>Aptos Light</vt:lpstr>
      <vt:lpstr>Arial</vt:lpstr>
      <vt:lpstr>Arial Black</vt:lpstr>
      <vt:lpstr>Noto Sans</vt:lpstr>
      <vt:lpstr>Times New Roman</vt:lpstr>
      <vt:lpstr>1_QGOV 2025 MS Theme</vt:lpstr>
      <vt:lpstr>Safety toolbox session</vt:lpstr>
      <vt:lpstr>PowerPoint Presentation</vt:lpstr>
      <vt:lpstr>What does it mean to work on or near energised electrical equipment? </vt:lpstr>
      <vt:lpstr>Common causes of an arc flash </vt:lpstr>
      <vt:lpstr>If you are working ON this circuit breaker, and it is switched OFF, are you working on or near energised electrical equipment?</vt:lpstr>
      <vt:lpstr>YES</vt:lpstr>
      <vt:lpstr>When can I work on energised parts?</vt:lpstr>
      <vt:lpstr>Practical examples</vt:lpstr>
      <vt:lpstr>Preparing to work on or near energised parts</vt:lpstr>
      <vt:lpstr>Who is a competent person? </vt:lpstr>
      <vt:lpstr>Requirements for working on or near energised electrical equipment</vt:lpstr>
      <vt:lpstr>Preparing a Safe Work Method Statement (SWMS)</vt:lpstr>
      <vt:lpstr>Controlling the risk</vt:lpstr>
      <vt:lpstr>Controlling the risk</vt:lpstr>
      <vt:lpstr>Controlling the risk</vt:lpstr>
      <vt:lpstr>Staying safe and compliant</vt:lpstr>
      <vt:lpstr>Control measures</vt:lpstr>
      <vt:lpstr>What’s wrong with this picture? </vt:lpstr>
      <vt:lpstr>What’s wrong with this picture? </vt:lpstr>
      <vt:lpstr>Every job starts with a safer choice</vt:lpstr>
      <vt:lpstr>Key takeaways</vt:lpstr>
      <vt:lpstr>For more information</vt:lpstr>
    </vt:vector>
  </TitlesOfParts>
  <Company>Office of Industrial Relations</Company>
  <LinksUpToDate>false</LinksUpToDate>
  <SharedDoc>false</SharedDoc>
  <HyperlinkBase>www.worksafe.qld.gov.au/onornear</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Safety Toolbox Talk - Working on or near energised equipment</dc:title>
  <dc:subject>Safety Toolbox Talk - Working on or near energised equipment</dc:subject>
  <dc:creator>Julia Brown</dc:creator>
  <cp:keywords>PN13338, ESO, electrical, electrical safety</cp:keywords>
  <dc:description>© The State of Queensland 2026</dc:description>
  <cp:lastModifiedBy>Safia Khan</cp:lastModifiedBy>
  <cp:revision>9</cp:revision>
  <cp:lastPrinted>2020-06-09T05:35:31Z</cp:lastPrinted>
  <dcterms:created xsi:type="dcterms:W3CDTF">2026-09-08T01:15:33Z</dcterms:created>
  <dcterms:modified xsi:type="dcterms:W3CDTF">2026-10-06T06:27:57Z</dcterms:modified>
  <cp:category>ESO, Electrical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0x0101006201CF60958BE842A6593655C8578125</vt:lpwstr>
  </property>
  <property fmtid="{D5CDD505-2E9C-101B-9397-08002B2CF9AE}" pid="3" name="MediaServiceImageTags">
    <vt:lpwstr/>
  </property>
  <property fmtid="{D5CDD505-2E9C-101B-9397-08002B2CF9AE}" pid="4" name="_dlc_DocIdItemGuid">
    <vt:lpwstr>e20b6925-99cc-41c5-9c35-1c67a7eb6054</vt:lpwstr>
  </property>
  <property fmtid="{D5CDD505-2E9C-101B-9397-08002B2CF9AE}" pid="5" name="_AdHocReviewCycleID">
    <vt:i4>1862154729</vt:i4>
  </property>
  <property fmtid="{D5CDD505-2E9C-101B-9397-08002B2CF9AE}" pid="6" name="_NewReviewCycle">
    <vt:lpwstr/>
  </property>
  <property fmtid="{D5CDD505-2E9C-101B-9397-08002B2CF9AE}" pid="7" name="_EmailSubject">
    <vt:lpwstr>FOR APPROVAL by Thursday 17 September - Toolbox Talk | On or Near</vt:lpwstr>
  </property>
  <property fmtid="{D5CDD505-2E9C-101B-9397-08002B2CF9AE}" pid="8" name="_AuthorEmail">
    <vt:lpwstr>Lauren.OBrien@oir.qld.gov.au</vt:lpwstr>
  </property>
  <property fmtid="{D5CDD505-2E9C-101B-9397-08002B2CF9AE}" pid="9" name="_AuthorEmailDisplayName">
    <vt:lpwstr>Lauren O'Brien</vt:lpwstr>
  </property>
  <property fmtid="{D5CDD505-2E9C-101B-9397-08002B2CF9AE}" pid="10" name="_PreviousAdHocReviewCycleID">
    <vt:i4>-1843846386</vt:i4>
  </property>
</Properties>
</file>