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50129D-38AD-4EF0-9856-F126972078E1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7154A-F504-4CF6-86D4-3C5374D873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1288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65225" y="1219200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•"/>
            </a:pPr>
            <a:endParaRPr lang="en-AU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BE258B-C231-424F-B0FA-BC7ADB1F713F}" type="slidenum">
              <a:rPr lang="en-AU" smtClean="0"/>
              <a:pPr>
                <a:defRPr/>
              </a:pPr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294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3119-7158-441F-BCFF-13B474753E7A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431C-1771-499B-B8AE-AEAFC9835C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578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3119-7158-441F-BCFF-13B474753E7A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431C-1771-499B-B8AE-AEAFC9835C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0156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3119-7158-441F-BCFF-13B474753E7A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431C-1771-499B-B8AE-AEAFC9835C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9565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3119-7158-441F-BCFF-13B474753E7A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431C-1771-499B-B8AE-AEAFC9835C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440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3119-7158-441F-BCFF-13B474753E7A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431C-1771-499B-B8AE-AEAFC9835C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8364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3119-7158-441F-BCFF-13B474753E7A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431C-1771-499B-B8AE-AEAFC9835C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1554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3119-7158-441F-BCFF-13B474753E7A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431C-1771-499B-B8AE-AEAFC9835C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3313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3119-7158-441F-BCFF-13B474753E7A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431C-1771-499B-B8AE-AEAFC9835C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4403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3119-7158-441F-BCFF-13B474753E7A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431C-1771-499B-B8AE-AEAFC9835C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305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3119-7158-441F-BCFF-13B474753E7A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431C-1771-499B-B8AE-AEAFC9835C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227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3119-7158-441F-BCFF-13B474753E7A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431C-1771-499B-B8AE-AEAFC9835C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435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F3119-7158-441F-BCFF-13B474753E7A}" type="datetimeFigureOut">
              <a:rPr lang="en-AU" smtClean="0"/>
              <a:t>2/06/2017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A431C-1771-499B-B8AE-AEAFC9835C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9419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241898" y="1093879"/>
            <a:ext cx="6672250" cy="2592387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Safety Leadership Challenge: </a:t>
            </a:r>
            <a:r>
              <a:rPr lang="en-US" altLang="en-US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Briefing</a:t>
            </a:r>
            <a:endParaRPr lang="en-US" altLang="en-US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Title 1"/>
          <p:cNvSpPr txBox="1">
            <a:spLocks/>
          </p:cNvSpPr>
          <p:nvPr/>
        </p:nvSpPr>
        <p:spPr bwMode="auto">
          <a:xfrm>
            <a:off x="386277" y="4347411"/>
            <a:ext cx="5616178" cy="2119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[</a:t>
            </a:r>
            <a:r>
              <a:rPr lang="en-US" altLang="en-US" sz="2400" i="1" dirty="0" err="1" smtClean="0">
                <a:latin typeface="Century Gothic" panose="020B0502020202020204" pitchFamily="34" charset="0"/>
                <a:cs typeface="Arial" panose="020B0604020202020204" pitchFamily="34" charset="0"/>
              </a:rPr>
              <a:t>organisation</a:t>
            </a:r>
            <a:r>
              <a:rPr lang="en-US" altLang="en-US" sz="24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 name]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[</a:t>
            </a:r>
            <a:r>
              <a:rPr lang="en-US" altLang="en-US" sz="2400" i="1" dirty="0">
                <a:latin typeface="Century Gothic" panose="020B0502020202020204" pitchFamily="34" charset="0"/>
                <a:cs typeface="Arial" panose="020B0604020202020204" pitchFamily="34" charset="0"/>
              </a:rPr>
              <a:t>name]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 dirty="0">
                <a:latin typeface="Century Gothic" panose="020B0502020202020204" pitchFamily="34" charset="0"/>
                <a:cs typeface="Arial" panose="020B0604020202020204" pitchFamily="34" charset="0"/>
              </a:rPr>
              <a:t>[position]</a:t>
            </a: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568" y="5181600"/>
            <a:ext cx="2666165" cy="128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3904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Background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Despite decades of improvements, injuries and illnesses still occur at work.</a:t>
            </a:r>
          </a:p>
          <a:p>
            <a:r>
              <a:rPr lang="en-AU" dirty="0" smtClean="0"/>
              <a:t>In 2009-10, 638,400 workers were injured.</a:t>
            </a:r>
          </a:p>
          <a:p>
            <a:r>
              <a:rPr lang="en-AU" dirty="0" smtClean="0"/>
              <a:t>To make further progress, we need to think beyond technical controls and invest in our organisation through safety leadership.</a:t>
            </a:r>
          </a:p>
          <a:p>
            <a:r>
              <a:rPr lang="en-AU" dirty="0"/>
              <a:t>Our safety performance could be improved </a:t>
            </a:r>
            <a:r>
              <a:rPr lang="en-AU" dirty="0" smtClean="0"/>
              <a:t>further and we need your help to do so.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11621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Safety Leadership Challenge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681" y="1834955"/>
            <a:ext cx="7886700" cy="4351338"/>
          </a:xfrm>
        </p:spPr>
        <p:txBody>
          <a:bodyPr/>
          <a:lstStyle/>
          <a:p>
            <a:r>
              <a:rPr lang="en-AU" dirty="0" smtClean="0"/>
              <a:t>Workplace Health and Safety Queensland (WHSQ) has initiated an industry wide Safety Leadership Challenge.</a:t>
            </a:r>
          </a:p>
          <a:p>
            <a:r>
              <a:rPr lang="en-AU" dirty="0" smtClean="0"/>
              <a:t>This is an opportunity for us to demonstrate safety leadership and improve work health and safety.</a:t>
            </a:r>
          </a:p>
          <a:p>
            <a:r>
              <a:rPr lang="en-AU" dirty="0" smtClean="0"/>
              <a:t>As part of our challenge, our vision for the future is:</a:t>
            </a:r>
          </a:p>
          <a:p>
            <a:pPr lvl="1"/>
            <a:r>
              <a:rPr lang="en-AU" dirty="0" smtClean="0"/>
              <a:t>[insert vision statement]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5186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Safety Leadership Challenge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specific actions that we commit to undertaking as part of this challenge include: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AU" dirty="0" smtClean="0"/>
              <a:t>[insert specific actions]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61895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Discussion Questions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Do you agree with the vision we are trying to achieve? If not, why?</a:t>
            </a:r>
          </a:p>
          <a:p>
            <a:endParaRPr lang="en-AU" dirty="0" smtClean="0"/>
          </a:p>
          <a:p>
            <a:r>
              <a:rPr lang="en-AU" dirty="0" smtClean="0"/>
              <a:t>What challenges or difficulties do you see with achieving this vision?</a:t>
            </a:r>
          </a:p>
          <a:p>
            <a:endParaRPr lang="en-AU" dirty="0" smtClean="0"/>
          </a:p>
          <a:p>
            <a:r>
              <a:rPr lang="en-AU" dirty="0" smtClean="0"/>
              <a:t>What commitments can you make to help us achieve this vision?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589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198</Words>
  <Application>Microsoft Office PowerPoint</Application>
  <PresentationFormat>On-screen Show (4:3)</PresentationFormat>
  <Paragraphs>24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Office Theme</vt:lpstr>
      <vt:lpstr>Safety Leadership Challenge: Briefing</vt:lpstr>
      <vt:lpstr>Background</vt:lpstr>
      <vt:lpstr>The Safety Leadership Challenge</vt:lpstr>
      <vt:lpstr>The Safety Leadership Challenge</vt:lpstr>
      <vt:lpstr>Discussion Questions</vt:lpstr>
    </vt:vector>
  </TitlesOfParts>
  <Company>Office of Industrial Relations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Supply chain briefing</dc:title>
  <dc:subject>Safety Leadership Challenge</dc:subject>
  <dc:creator>Safety Leadership at Work</dc:creator>
  <cp:keywords>PN12180; Construction; Safety Leadership Challenge; business case; Safety; Leadership; Safety Leadership; WHSQ; OIR; Office of Industrial Relations</cp:keywords>
  <cp:lastModifiedBy>Amanda Krebs</cp:lastModifiedBy>
  <cp:revision>5</cp:revision>
  <dcterms:created xsi:type="dcterms:W3CDTF">2017-05-24T03:02:09Z</dcterms:created>
  <dcterms:modified xsi:type="dcterms:W3CDTF">2017-06-02T01:34:02Z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-1356501839</vt:i4>
  </property>
  <property fmtid="{D5CDD505-2E9C-101B-9397-08002B2CF9AE}" pid="3" name="_NewReviewCycle">
    <vt:lpwstr/>
  </property>
  <property fmtid="{D5CDD505-2E9C-101B-9397-08002B2CF9AE}" pid="4" name="_EmailSubject">
    <vt:lpwstr>UPDATE: Safety leadership challenge - web page elements</vt:lpwstr>
  </property>
  <property fmtid="{D5CDD505-2E9C-101B-9397-08002B2CF9AE}" pid="5" name="_AuthorEmail">
    <vt:lpwstr>Amanda.Krebs@oir.qld.gov.au</vt:lpwstr>
  </property>
  <property fmtid="{D5CDD505-2E9C-101B-9397-08002B2CF9AE}" pid="6" name="_AuthorEmailDisplayName">
    <vt:lpwstr>Amanda Krebs</vt:lpwstr>
  </property>
  <property fmtid="{D5CDD505-2E9C-101B-9397-08002B2CF9AE}" pid="7" name="_PreviousAdHocReviewCycleID">
    <vt:i4>72952063</vt:i4>
  </property>
</Properties>
</file>